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4" r:id="rId7"/>
    <p:sldId id="266" r:id="rId8"/>
    <p:sldId id="267" r:id="rId9"/>
    <p:sldId id="268" r:id="rId10"/>
    <p:sldId id="269" r:id="rId11"/>
    <p:sldId id="265" r:id="rId12"/>
    <p:sldId id="263" r:id="rId13"/>
    <p:sldId id="274" r:id="rId14"/>
    <p:sldId id="273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5791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2ED9F2-22E9-4E8D-95EE-6262F987B392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FC3957-69EB-4D1E-993D-EF9A599B9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85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3B1A-4F3C-4B70-B021-491E461C4D53}" type="datetime1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74449-1AF3-4902-AA5B-8BCC30769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0429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BD5D-FDFA-48D2-91A2-F5332AD1EB1D}" type="datetime1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FA157-E738-4F64-9DEC-FC35AB7F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0962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A4DC-55A6-4514-9B94-9B87D4900514}" type="datetime1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CBD27-B02C-45C4-A196-FFAE15472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5120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79048-6A53-49BA-8534-BCF61D76FF80}" type="datetime1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EC3B6-9FAC-4B58-82E3-7C4B02169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8065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B1BC9-E203-417C-B830-A7BE8AA41AB9}" type="datetime1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F24B-90FE-4306-918A-B7C9EA9D5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1759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652D-52AB-42C2-B7B9-11701B8E8675}" type="datetime1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BAE0-EDDB-4F60-B578-F06F4AF17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8226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3157-8A43-46EC-BFE4-E5250C456ADD}" type="datetime1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88340-831A-4DB1-B9EF-ABC192D3F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7224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BA5D6-C711-4E18-8475-C7DC5C122179}" type="datetime1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2537-0E8A-4A53-9CCE-C8E4F50EF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1027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AEF9-44C4-457B-93E5-0FDD7069E2B7}" type="datetime1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97B4-8487-484A-81ED-82866832E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1732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F1D1-1E94-41A0-9A3E-DB0594DA78DE}" type="datetime1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5D3C0-CD59-4741-A274-53CC694C5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4387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29BDC-F03D-4BE9-91AD-8C88E846EFB4}" type="datetime1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251C9-329E-40D9-9B34-549960A35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1579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C54244-C997-4A8B-A070-E0BA9B2DC617}" type="datetime1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AF418-87EE-4989-ABD8-4B554F69F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flipV="1">
            <a:off x="0" y="0"/>
            <a:ext cx="8001000" cy="6858000"/>
          </a:xfrm>
          <a:prstGeom prst="rtTriangle">
            <a:avLst/>
          </a:prstGeom>
          <a:blipFill dpi="0" rotWithShape="1">
            <a:blip r:embed="rId3" cstate="print">
              <a:alphaModFix amt="94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4662" y="3251994"/>
            <a:ext cx="4674613" cy="233724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Письменная речь: оформление адреса на конверте или открытке. Правила переноса слов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 rot="2909618" flipH="1">
            <a:off x="3905228" y="-1812572"/>
            <a:ext cx="119129" cy="1048314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815945">
            <a:off x="2735263" y="2422525"/>
            <a:ext cx="1463675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1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 rot="20983810">
            <a:off x="760413" y="4186238"/>
            <a:ext cx="1481137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140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 rot="20314623">
            <a:off x="5441950" y="633413"/>
            <a:ext cx="1474788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1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 rot="21443890">
            <a:off x="1550988" y="3532188"/>
            <a:ext cx="1474787" cy="2247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20736033">
            <a:off x="2398713" y="2935288"/>
            <a:ext cx="148272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1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 rot="20803648">
            <a:off x="3851228" y="1446139"/>
            <a:ext cx="18065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sz="1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 rot="21292455">
            <a:off x="3668713" y="2128838"/>
            <a:ext cx="1382712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1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 rot="21082940">
            <a:off x="4803775" y="1157288"/>
            <a:ext cx="13112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1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Picture 3" descr="H:\Documents and Settings\Aida\Рабочий стол\НОвая ГРАФИКА сборник\КАРТИНКИ СБОРНИК_ школьные\s4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0"/>
            <a:ext cx="2028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0"/>
          <p:cNvSpPr txBox="1"/>
          <p:nvPr/>
        </p:nvSpPr>
        <p:spPr>
          <a:xfrm>
            <a:off x="6143625" y="0"/>
            <a:ext cx="1436688" cy="22463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1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0"/>
          <p:cNvSpPr txBox="1"/>
          <p:nvPr/>
        </p:nvSpPr>
        <p:spPr>
          <a:xfrm rot="20983810">
            <a:off x="315913" y="601663"/>
            <a:ext cx="3508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10"/>
          <p:cNvSpPr txBox="1"/>
          <p:nvPr/>
        </p:nvSpPr>
        <p:spPr>
          <a:xfrm rot="21443890">
            <a:off x="936625" y="436563"/>
            <a:ext cx="3508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0736033">
            <a:off x="1397000" y="466725"/>
            <a:ext cx="352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10"/>
          <p:cNvSpPr txBox="1"/>
          <p:nvPr/>
        </p:nvSpPr>
        <p:spPr>
          <a:xfrm rot="20803648">
            <a:off x="2036763" y="682625"/>
            <a:ext cx="393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10"/>
          <p:cNvSpPr txBox="1"/>
          <p:nvPr/>
        </p:nvSpPr>
        <p:spPr>
          <a:xfrm rot="21082940">
            <a:off x="3168650" y="522288"/>
            <a:ext cx="3286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10"/>
          <p:cNvSpPr txBox="1"/>
          <p:nvPr/>
        </p:nvSpPr>
        <p:spPr>
          <a:xfrm rot="21292455">
            <a:off x="2587625" y="508000"/>
            <a:ext cx="1905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10"/>
          <p:cNvSpPr txBox="1"/>
          <p:nvPr/>
        </p:nvSpPr>
        <p:spPr>
          <a:xfrm>
            <a:off x="3578225" y="207963"/>
            <a:ext cx="563563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38" y="0"/>
            <a:ext cx="1195387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1825" y="1428750"/>
            <a:ext cx="2069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Урок 14.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7" grpId="0"/>
      <p:bldP spid="17" grpId="1"/>
      <p:bldP spid="13" grpId="0"/>
      <p:bldP spid="13" grpId="1"/>
      <p:bldP spid="10" grpId="0"/>
      <p:bldP spid="10" grpId="1"/>
      <p:bldP spid="15" grpId="0"/>
      <p:bldP spid="15" grpId="1"/>
      <p:bldP spid="14" grpId="0"/>
      <p:bldP spid="14" grpId="1"/>
      <p:bldP spid="16" grpId="0"/>
      <p:bldP spid="16" grpId="1"/>
      <p:bldP spid="18" grpId="0"/>
      <p:bldP spid="18" grpId="1"/>
      <p:bldP spid="41" grpId="0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err="1" smtClean="0"/>
              <a:t>А.Шибаев</a:t>
            </a:r>
            <a:r>
              <a:rPr lang="ru-RU" dirty="0" smtClean="0">
                <a:solidFill>
                  <a:srgbClr val="C00000"/>
                </a:solidFill>
              </a:rPr>
              <a:t>       </a:t>
            </a:r>
            <a:r>
              <a:rPr lang="ru-RU" b="1" dirty="0" smtClean="0">
                <a:solidFill>
                  <a:srgbClr val="C00000"/>
                </a:solidFill>
              </a:rPr>
              <a:t>Обидели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772816"/>
            <a:ext cx="7584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мы можем помочь буковкам?</a:t>
            </a:r>
            <a:endParaRPr lang="ru-RU" sz="4000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2708920"/>
            <a:ext cx="6948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оставлять на строке и переносить 1 букву, даже, если она обозначает 1 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слог.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157192"/>
            <a:ext cx="772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Проверим, правы ли мы и сверим наше правило с правилом, записанным в учебнике с.46-47.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3856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900igr.net/datas/russkij-jazyk/Pravila-perenosa-slov/0010-010-Pravila-pereno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7797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800" y="1628800"/>
            <a:ext cx="899565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6600" dirty="0" smtClean="0">
                <a:latin typeface="Propisi" pitchFamily="2" charset="0"/>
              </a:rPr>
              <a:t>Каков мастер, такова и </a:t>
            </a:r>
            <a:r>
              <a:rPr lang="ru-RU" sz="6600" dirty="0" err="1" smtClean="0">
                <a:latin typeface="Propisi" pitchFamily="2" charset="0"/>
              </a:rPr>
              <a:t>ра</a:t>
            </a:r>
            <a:r>
              <a:rPr lang="ru-RU" sz="6600" dirty="0" smtClean="0">
                <a:latin typeface="Propisi" pitchFamily="2" charset="0"/>
              </a:rPr>
              <a:t>-</a:t>
            </a:r>
          </a:p>
          <a:p>
            <a:pPr marL="0" indent="0">
              <a:buFont typeface="Arial" charset="0"/>
              <a:buNone/>
            </a:pPr>
            <a:r>
              <a:rPr lang="ru-RU" sz="6600" dirty="0">
                <a:latin typeface="Propisi" pitchFamily="2" charset="0"/>
              </a:rPr>
              <a:t>б</a:t>
            </a:r>
            <a:r>
              <a:rPr lang="ru-RU" sz="6600" dirty="0" smtClean="0">
                <a:latin typeface="Propisi" pitchFamily="2" charset="0"/>
              </a:rPr>
              <a:t>ота.</a:t>
            </a:r>
            <a:endParaRPr lang="ru-RU" sz="6600" dirty="0">
              <a:latin typeface="Propisi" pitchFamily="2" charset="0"/>
            </a:endParaRPr>
          </a:p>
        </p:txBody>
      </p:sp>
      <p:pic>
        <p:nvPicPr>
          <p:cNvPr id="32770" name="Picture 2" descr="http://900igr.net/datai/russkij-jazyk/Poslovitsa/0012-017-Kakov-master-takova-i-rabo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3044485" cy="2358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900igr.net/datai/russkij-jazyk/Poslovitsa/0012-016-Kakov-master-takova-i-rabo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69384"/>
            <a:ext cx="3044485" cy="2358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6554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город – г.,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улица – ул.,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дом – д.,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квартира – кв.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 изученного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3215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knopkaru.ru/published/publicdata/SRV19376SHOPBD/attachments/SC/products_pictures/00000001623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620000" cy="5314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Подпиши конверт</a:t>
            </a:r>
            <a:endParaRPr lang="ru-RU" dirty="0"/>
          </a:p>
        </p:txBody>
      </p:sp>
      <p:pic>
        <p:nvPicPr>
          <p:cNvPr id="8" name="Picture 2" descr="http://knopkaru.ru/published/publicdata/SRV19376SHOPBD/attachments/SC/products_pictures/00000001623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08" y="1268760"/>
            <a:ext cx="7620000" cy="5314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6549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98441425"/>
              </p:ext>
            </p:extLst>
          </p:nvPr>
        </p:nvGraphicFramePr>
        <p:xfrm>
          <a:off x="457200" y="1412776"/>
          <a:ext cx="8229600" cy="40233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3524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переносятся слова?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а) по слогам;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б) как поместятся.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Можно ли переносить одну букву?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а) да;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б) нет.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Оставлять одну букву на строчке?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а) да;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б) нет.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Пригодятся ли вам в жизни, полученные на уроке знания?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а) да;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1053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1916832"/>
            <a:ext cx="6120680" cy="378565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</a:rPr>
              <a:t>Спасибо </a:t>
            </a:r>
          </a:p>
          <a:p>
            <a:pPr algn="ctr"/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За внимание!</a:t>
            </a:r>
            <a:endParaRPr lang="ru-RU" sz="8000" b="1" cap="none" spc="0" dirty="0">
              <a:ln>
                <a:solidFill>
                  <a:schemeClr val="tx1"/>
                </a:solidFill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2379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43773"/>
            <a:ext cx="7488832" cy="30529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6600" dirty="0" err="1" smtClean="0">
                <a:latin typeface="Propisi" pitchFamily="2" charset="0"/>
              </a:rPr>
              <a:t>Дорога,до</a:t>
            </a:r>
            <a:r>
              <a:rPr lang="ru-RU" sz="6600" dirty="0" smtClean="0">
                <a:latin typeface="Propisi" pitchFamily="2" charset="0"/>
              </a:rPr>
              <a:t> свидания, </a:t>
            </a:r>
            <a:r>
              <a:rPr lang="ru-RU" sz="6600" dirty="0" err="1" smtClean="0">
                <a:latin typeface="Propisi" pitchFamily="2" charset="0"/>
              </a:rPr>
              <a:t>адрес,пожалуйста</a:t>
            </a:r>
            <a:r>
              <a:rPr lang="ru-RU" sz="6600" dirty="0" smtClean="0">
                <a:latin typeface="Propisi" pitchFamily="2" charset="0"/>
              </a:rPr>
              <a:t>, спасибо, фамилия.</a:t>
            </a:r>
            <a:endParaRPr lang="ru-RU" sz="6600" dirty="0">
              <a:latin typeface="Propis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141277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559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Подбери слово к схеме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996953"/>
            <a:ext cx="8229600" cy="1080120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>
                <a:latin typeface="Propisi" pitchFamily="2" charset="0"/>
              </a:rPr>
              <a:t>Работа, барабан, фамилия.</a:t>
            </a:r>
            <a:endParaRPr lang="ru-RU" sz="6000" dirty="0">
              <a:latin typeface="Propisi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532691"/>
            <a:ext cx="35878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effectLst/>
                <a:latin typeface="Times New Roman"/>
                <a:ea typeface="Calibri"/>
              </a:rPr>
              <a:t>__ __</a:t>
            </a:r>
            <a:r>
              <a:rPr lang="ru-RU" sz="7200" baseline="30000" dirty="0" smtClean="0">
                <a:effectLst/>
                <a:latin typeface="Times New Roman"/>
                <a:ea typeface="Calibri"/>
              </a:rPr>
              <a:t>/</a:t>
            </a:r>
            <a:r>
              <a:rPr lang="ru-RU" sz="7200" dirty="0" smtClean="0">
                <a:effectLst/>
                <a:latin typeface="Times New Roman"/>
                <a:ea typeface="Calibri"/>
              </a:rPr>
              <a:t> __</a:t>
            </a:r>
            <a:endParaRPr lang="ru-RU" sz="7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30759" y="4161705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atin typeface="Propisi" pitchFamily="2" charset="0"/>
                <a:cs typeface="Times New Roman" pitchFamily="18" charset="0"/>
              </a:rPr>
              <a:t>р</a:t>
            </a:r>
            <a:r>
              <a:rPr lang="ru-RU" sz="8000" b="1" dirty="0" smtClean="0">
                <a:latin typeface="Propisi" pitchFamily="2" charset="0"/>
              </a:rPr>
              <a:t>абота</a:t>
            </a:r>
            <a:endParaRPr lang="ru-RU" sz="8000" b="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678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knopkaru.ru/published/publicdata/SRV19376SHOPBD/attachments/SC/products_pictures/00000001623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3370"/>
            <a:ext cx="7620000" cy="5314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37679" y="3244334"/>
            <a:ext cx="2165016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dirty="0" smtClean="0"/>
              <a:t>мастер</a:t>
            </a:r>
            <a:r>
              <a:rPr lang="ru-RU" sz="4000" dirty="0"/>
              <a:t>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72376" y="1844824"/>
            <a:ext cx="471604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29256" y="1844824"/>
            <a:ext cx="1556195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dirty="0" smtClean="0"/>
              <a:t>Каков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3556903"/>
            <a:ext cx="198060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dirty="0"/>
              <a:t>р</a:t>
            </a:r>
            <a:r>
              <a:rPr lang="ru-RU" sz="4000" dirty="0" smtClean="0"/>
              <a:t>абота.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08178" y="2636912"/>
            <a:ext cx="176747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dirty="0" smtClean="0"/>
              <a:t>такова</a:t>
            </a:r>
            <a:endParaRPr lang="ru-RU" sz="4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4451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7271E-6 L -0.55469 0.3575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43" y="17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07123E-6 L -0.05469 0.1431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" y="7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2192E-6 L -0.02969 0.2525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126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271E-6 L 0.17726 0.3679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18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7086E-6 L 0.11996 0.1186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5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380" y="980728"/>
            <a:ext cx="8507288" cy="1396752"/>
          </a:xfrm>
        </p:spPr>
        <p:txBody>
          <a:bodyPr/>
          <a:lstStyle/>
          <a:p>
            <a:pPr marL="0" indent="0">
              <a:buNone/>
            </a:pPr>
            <a:r>
              <a:rPr lang="ru-RU" sz="7200" dirty="0">
                <a:latin typeface="Propisi" pitchFamily="2" charset="0"/>
              </a:rPr>
              <a:t>Каков мастер, такова </a:t>
            </a:r>
            <a:r>
              <a:rPr lang="ru-RU" sz="7200" dirty="0" smtClean="0">
                <a:latin typeface="Propisi" pitchFamily="2" charset="0"/>
              </a:rPr>
              <a:t>и</a:t>
            </a:r>
            <a:r>
              <a:rPr lang="en-US" sz="7200" dirty="0" smtClean="0">
                <a:latin typeface="Propisi" pitchFamily="2" charset="0"/>
              </a:rPr>
              <a:t> </a:t>
            </a:r>
            <a:r>
              <a:rPr lang="ru-RU" sz="7200" dirty="0" smtClean="0">
                <a:latin typeface="Propisi" pitchFamily="2" charset="0"/>
              </a:rPr>
              <a:t>р</a:t>
            </a:r>
            <a:endParaRPr lang="ru-RU" sz="7200" dirty="0">
              <a:latin typeface="Propisi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047200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проблемой мы столкнулись?</a:t>
            </a:r>
            <a:endParaRPr lang="ru-RU" sz="4000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370639"/>
            <a:ext cx="7014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же сегодня вам предстоит выяснить?</a:t>
            </a:r>
            <a:endParaRPr lang="ru-RU" sz="4000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4803249"/>
            <a:ext cx="6475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Какова тема нашего урока? </a:t>
            </a:r>
            <a:endParaRPr lang="ru-RU" sz="4000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804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64895" y="2090172"/>
            <a:ext cx="74142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Правила переноса </a:t>
            </a:r>
            <a:endParaRPr lang="ru-RU" sz="5400" b="1" i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слов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4539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 переноса</a:t>
            </a:r>
            <a:endParaRPr lang="ru-RU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12776"/>
            <a:ext cx="1584176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9600" dirty="0" smtClean="0"/>
              <a:t>-  </a:t>
            </a:r>
            <a:endParaRPr lang="ru-RU" sz="9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1412776"/>
            <a:ext cx="55081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Я сейчас вам расскажу,</a:t>
            </a:r>
            <a:endParaRPr lang="ru-RU" sz="3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Как слова переношу:</a:t>
            </a:r>
            <a:endParaRPr lang="ru-RU" sz="3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Зима – ЗИ-МА,</a:t>
            </a:r>
            <a:endParaRPr lang="ru-RU" sz="3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Пожар – ПО-ЖАР,</a:t>
            </a:r>
            <a:endParaRPr lang="ru-RU" sz="3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Коза – КО-ЗА,</a:t>
            </a:r>
            <a:endParaRPr lang="ru-RU" sz="3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Комар – КО-МАР.</a:t>
            </a:r>
            <a:endParaRPr lang="ru-RU" sz="3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Здесь порядок очень строгий.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st4.maxpark.com/static/u/photo/41665/740_341180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430"/>
          <a:stretch/>
        </p:blipFill>
        <p:spPr bwMode="auto">
          <a:xfrm>
            <a:off x="323527" y="3659788"/>
            <a:ext cx="2646959" cy="1973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00753" y="5567759"/>
            <a:ext cx="1708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7" y="1658997"/>
            <a:ext cx="29565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сделали?</a:t>
            </a:r>
            <a:endParaRPr lang="ru-RU" sz="40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100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0117" y="1731842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нахожу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гласные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1199" y="2420888"/>
            <a:ext cx="4178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делю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слово на слоги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5999" y="3059668"/>
            <a:ext cx="4993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делю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слово для переноса</a:t>
            </a:r>
          </a:p>
        </p:txBody>
      </p:sp>
      <p:pic>
        <p:nvPicPr>
          <p:cNvPr id="31746" name="Picture 2" descr="http://1.bp.blogspot.com/-omO9a9s-8Bo/T1X2t2LC3jI/AAAAAAAABWM/II1-_4me5k4/s1600/owl-readin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38457"/>
            <a:ext cx="3250404" cy="2995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032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060848"/>
            <a:ext cx="5598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Ветер – 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-тер</a:t>
            </a:r>
            <a:endParaRPr lang="ru-RU" sz="4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Осина – о-си-на</a:t>
            </a:r>
            <a:endParaRPr lang="ru-RU" sz="4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Собака – со-ба-ка</a:t>
            </a:r>
            <a:endParaRPr lang="ru-RU" sz="4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Статуя – ста-ту-я   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puzkarapuz.ru/uploads/post/full/Nov-2012/sobaka_byvaet_kusachej_detskaya_pesenka_slus_7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40478"/>
            <a:ext cx="1905000" cy="1528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www.ayzdorov.ru/images/Travi/primenenie-osi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57" y="1433120"/>
            <a:ext cx="257175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0" descr="http://ukhtoma.ru/belomor/z-2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4664"/>
            <a:ext cx="3438525" cy="2571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подготовила учитель начальных классов Бугрова Ю.В.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74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6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16. русский язык</Template>
  <TotalTime>125</TotalTime>
  <Words>399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нач.школа 16. русский язык</vt:lpstr>
      <vt:lpstr> Письменная речь: оформление адреса на конверте или открытке. Правила переноса слов.</vt:lpstr>
      <vt:lpstr>Словарная работа</vt:lpstr>
      <vt:lpstr>Подбери слово к схеме</vt:lpstr>
      <vt:lpstr>Слайд 4</vt:lpstr>
      <vt:lpstr>Слайд 5</vt:lpstr>
      <vt:lpstr>Слайд 6</vt:lpstr>
      <vt:lpstr>Знак переноса</vt:lpstr>
      <vt:lpstr>план</vt:lpstr>
      <vt:lpstr>Слайд 9</vt:lpstr>
      <vt:lpstr>А.Шибаев       Обидели</vt:lpstr>
      <vt:lpstr>Слайд 11</vt:lpstr>
      <vt:lpstr>Слайд 12</vt:lpstr>
      <vt:lpstr>Повторение изученного</vt:lpstr>
      <vt:lpstr>Подпиши конверт</vt:lpstr>
      <vt:lpstr>Тест 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Письменная речь: оформление адреса на конверте или открытке. Правила переноса слов.</dc:title>
  <dc:creator>Admin</dc:creator>
  <dc:description>http://aida.ucoz.ru</dc:description>
  <cp:lastModifiedBy>Сокровище</cp:lastModifiedBy>
  <cp:revision>26</cp:revision>
  <dcterms:created xsi:type="dcterms:W3CDTF">2015-02-06T16:57:29Z</dcterms:created>
  <dcterms:modified xsi:type="dcterms:W3CDTF">2017-10-19T17:37:38Z</dcterms:modified>
</cp:coreProperties>
</file>