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1" r:id="rId6"/>
    <p:sldMasterId id="2147483793" r:id="rId7"/>
    <p:sldMasterId id="2147483805" r:id="rId8"/>
    <p:sldMasterId id="2147483865" r:id="rId9"/>
    <p:sldMasterId id="2147483877" r:id="rId10"/>
    <p:sldMasterId id="2147483889" r:id="rId11"/>
  </p:sldMasterIdLst>
  <p:notesMasterIdLst>
    <p:notesMasterId r:id="rId32"/>
  </p:notesMasterIdLst>
  <p:sldIdLst>
    <p:sldId id="256" r:id="rId12"/>
    <p:sldId id="257" r:id="rId13"/>
    <p:sldId id="260" r:id="rId14"/>
    <p:sldId id="284" r:id="rId15"/>
    <p:sldId id="308" r:id="rId16"/>
    <p:sldId id="311" r:id="rId17"/>
    <p:sldId id="318" r:id="rId18"/>
    <p:sldId id="289" r:id="rId19"/>
    <p:sldId id="307" r:id="rId20"/>
    <p:sldId id="292" r:id="rId21"/>
    <p:sldId id="293" r:id="rId22"/>
    <p:sldId id="294" r:id="rId23"/>
    <p:sldId id="273" r:id="rId24"/>
    <p:sldId id="274" r:id="rId25"/>
    <p:sldId id="276" r:id="rId26"/>
    <p:sldId id="315" r:id="rId27"/>
    <p:sldId id="301" r:id="rId28"/>
    <p:sldId id="317" r:id="rId29"/>
    <p:sldId id="280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9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52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4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518C7-5378-4E02-89CE-43E7B03A5C82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4FD7F-9D08-4411-8E49-6E9EED97C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92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90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52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40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4090D851-F39A-4D8A-8C3C-7447FE071FD9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prstClr val="white"/>
              </a:solidFill>
              <a:latin typeface="Arial" charset="0"/>
              <a:ea typeface="MS Gothic" charset="-128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C0BE-C3A0-449B-8479-A538968418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CE0A-0B2E-4A4B-9BA5-654887471B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682317"/>
      </p:ext>
    </p:extLst>
  </p:cSld>
  <p:clrMapOvr>
    <a:masterClrMapping/>
  </p:clrMapOvr>
  <p:transition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753D-7084-4509-ADA3-F1716148C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5193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BAEBC-EAAB-4858-96CF-8A6A29EF4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7897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41251-9443-4FA3-B61B-ECDD796E1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0435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FED1-CCCB-44A7-895C-245160235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0992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175C-17A3-4A1A-AD19-8914FD718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0153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A05C5-0568-4830-904D-0929AD69E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4673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B2C1-A094-4731-89DA-8E297260D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3224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A2D1C-9F0B-431D-9710-DC500011B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9898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C70A-3A74-4FDA-A0C3-0403057DA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06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3029-E09B-492B-AB18-2CF0BA52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4968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1095-DFDE-48B3-85A1-DC6F0A9E9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964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80FF3-0420-4D57-941E-C90B9A8239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1928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A0264-1EA9-489B-B8F5-BC2D5FAE280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2020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ECAF0-1CAC-4F03-9648-995B03DB133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3539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DED21-C27E-4035-9751-D3E8916595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6925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1E81F-2336-4992-8EE3-FD0895C280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686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61FEC-B570-4946-B416-0C2BB93644B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2898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02D9-A615-4FCA-B4E1-F3E4D43AF0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6342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04C5C-213D-4A05-8FC5-5C0AC80270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72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276600" y="1052518"/>
            <a:ext cx="2133600" cy="365125"/>
          </a:xfrm>
        </p:spPr>
        <p:txBody>
          <a:bodyPr/>
          <a:lstStyle>
            <a:lvl1pPr algn="ctr">
              <a:defRPr b="1">
                <a:solidFill>
                  <a:prstClr val="white"/>
                </a:solidFill>
                <a:latin typeface="Arbat-Bold" pitchFamily="2" charset="0"/>
              </a:defRPr>
            </a:lvl1pPr>
          </a:lstStyle>
          <a:p>
            <a:pPr>
              <a:defRPr/>
            </a:pPr>
            <a:fld id="{370A22DC-408A-48DD-9019-C9F27E155A4C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6741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71B69-549C-4AE7-874C-E091052C2C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5799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B54D0-229E-4E01-8354-171EC9A0A57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627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2B3EE-B5F4-4627-9093-CD121BA053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84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3455-33B6-41B2-9C05-49EEF28B7310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06E4-CB29-4394-B521-869B1B866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63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437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D784-8D2D-4B47-A37A-10BCB96D0432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4D6-4139-40BA-9AE2-EEC8DB5A5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15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FF2-9705-4E8F-A3B5-53E6029B27B0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0E52-71C6-401F-A943-BC8AC31C0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361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9362-1700-46D1-8AD3-F0594473AB72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B992-825A-4FF3-B858-79A0AD005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1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6030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1E9AF-61FD-4CDC-B4F2-756F441A4190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3F98B-C2DF-403E-AF83-4469BF978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60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98C0-7AAF-42E4-959E-3BF072380056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7139-1811-47DB-B897-B48DE1DC0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787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B88D-7370-4B00-8F98-F359EBD21D3B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18AC-272B-482A-A7AF-91075D378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154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9AEC-5E37-4534-8BF7-E2666B3C70A4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B343-4495-4508-B479-63AD85A41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19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276600" y="1052518"/>
            <a:ext cx="2133600" cy="365125"/>
          </a:xfrm>
        </p:spPr>
        <p:txBody>
          <a:bodyPr/>
          <a:lstStyle>
            <a:lvl1pPr algn="ctr">
              <a:defRPr b="1" smtClean="0">
                <a:solidFill>
                  <a:prstClr val="white"/>
                </a:solidFill>
                <a:latin typeface="Arbat-Bold" pitchFamily="2" charset="0"/>
              </a:defRPr>
            </a:lvl1pPr>
          </a:lstStyle>
          <a:p>
            <a:pPr>
              <a:defRPr/>
            </a:pPr>
            <a:fld id="{2F96F7D7-EED5-44E7-9570-80F594CDF829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970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FF6F-1BC0-4C24-9A11-41706FC895B0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B981-AA9A-4578-A726-545D44FDD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215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70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A201-3928-4C08-B2C3-236CE19D8597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0AD3-716C-4555-B904-B5F76E35B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470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134F-FBBB-458B-B11C-97DFDEAABC90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98AB-409A-422A-8A3E-5B0C71C34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138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E102-CDDE-4D08-A7FB-5FFCD6D15855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3FC1-9701-484E-AF00-C6519E404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332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619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00D8-8C21-4B4A-8563-6DE616AD26CF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8D26-734B-4AAA-B50C-42D5C12CF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005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CAD7-2E6C-4351-ACE5-50E6835D1952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527B-BC2D-43AD-A85C-71C1659AB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351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42D6-43C8-4DFF-941C-C8CC33628EF4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A188-3577-43D2-9C6B-A540798B4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450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5E68-1054-4964-8DC8-0B8A62F3ADBC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02B8-DA2F-434B-8AAF-B6C2B6072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586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9" y="6630988"/>
            <a:ext cx="106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" y="-214308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43" y="3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357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3D2D-5A3E-4B6F-A11B-5CEFD7B1C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590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" y="-214308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5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43" y="3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3A20-2B9C-4F71-B458-4A584633D8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2837-C338-4615-983B-2C9D69648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732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" y="-214308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43" y="3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716A-FF2B-4EBE-A30B-023BD7D20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9452-6C5C-4F6E-8B07-3F35945A0E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900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" y="-214308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12AE-6666-4CBD-8158-63D8FF9BA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F3E0-2919-431B-81B1-C342D9F3DA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363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9A4C-B927-4D9C-B64C-B0D8FB70BA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3D81-31B9-4C37-A699-0DCEFB0F2C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030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D3ED-6201-4813-A4B0-96F78F2028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F880-C567-4D2F-B284-2AC5861501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03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03D8-D135-47D0-93D5-5E6BACA4A0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9B44-0367-43B0-8BBD-65685EB3C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948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AB84-929C-4821-B783-634CDCFB0E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7F8B-E0DA-4CB2-90CA-A88D23B8B9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061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" y="-214308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43" y="3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0D93-B44C-4B34-B882-64BDAE2AA7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BC08-5FCF-4A85-A4B3-F12EE0EA5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175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C591-3190-4E55-97D9-ECC3EA8701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B610-54F1-4025-BC95-4857174AA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971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1102-A7ED-43D0-8E37-C8F3D8467A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4F90-9B29-4011-A4F8-ACF971B885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849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5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3A09-30E3-45D3-B39F-0A09CFABE0C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3579866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2D1A-90E1-4EAF-905C-8682EA4D794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4681999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0DED-0B4C-4C28-9092-1465E03770A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68019104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5" y="1600205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201" y="1600205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96B93-7C67-4FAD-A31C-A807BE4D19B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3969852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5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5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9CA5-9718-4297-8E1F-B297CA4FD7B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387546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A2F2D-4FAE-45B1-AB5C-5FA468471D0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553816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71722-9FFC-4B32-AC0B-6DE02C61329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860432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3" y="273052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3" y="1435098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9D9C1-14A5-4C8D-BCA8-AB14D897533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7555772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1016-960A-4414-88BF-0AB15EA3E88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95443280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81D84-3B60-490C-9DE0-59C4B0ED5DA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4365787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5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0535-D944-4808-9A32-630EFC79F16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3870858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 noGrp="1"/>
          </p:cNvSpPr>
          <p:nvPr>
            <p:ph/>
          </p:nvPr>
        </p:nvSpPr>
        <p:spPr>
          <a:xfrm>
            <a:off x="685800" y="609603"/>
            <a:ext cx="7772400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B6A4-50D1-4E6A-BE13-5FA190C5E1F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4614031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30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5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8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1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5" y="449580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6963" indent="0" algn="ctr">
              <a:buNone/>
            </a:lvl2pPr>
            <a:lvl3pPr marL="913926" indent="0" algn="ctr">
              <a:buNone/>
            </a:lvl3pPr>
            <a:lvl4pPr marL="1370890" indent="0" algn="ctr">
              <a:buNone/>
            </a:lvl4pPr>
            <a:lvl5pPr marL="1827852" indent="0" algn="ctr">
              <a:buNone/>
            </a:lvl5pPr>
            <a:lvl6pPr marL="2284815" indent="0" algn="ctr">
              <a:buNone/>
            </a:lvl6pPr>
            <a:lvl7pPr marL="2741778" indent="0" algn="ctr">
              <a:buNone/>
            </a:lvl7pPr>
            <a:lvl8pPr marL="3198740" indent="0" algn="ctr">
              <a:buNone/>
            </a:lvl8pPr>
            <a:lvl9pPr marL="3655704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4A73-143B-4ED2-A017-667E11EE656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93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C36F-1632-4F06-A9EA-AF723DF87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12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A4F5FE-2BCF-4F6D-9EA8-3DF36764596F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6821A5-D1BC-4B27-8D13-C00FAD5E3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674941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30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5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8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1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5" y="447993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4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4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DE129-7590-4A4B-9B75-64F6B5E3AABF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93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1F94-74FC-4FE4-8C4C-BA587E43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98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D97A-BB97-4579-9E6E-5B29F9F6223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0EF0-09BD-4A45-A74C-8955C10F6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732825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5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5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6A7A-DDDA-4C75-9E7F-8279254D0175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D081-D177-437E-8686-95C70C000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719592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E4F80B-044B-4230-A502-83B01BD4CAE5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0F86E2-80DD-42AA-B7F2-175BACE62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556786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BE41F-6FA3-41B8-B34E-39FD4DB7D67C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5C51-A97E-4628-8A38-73929B95D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39794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lIns="91390" tIns="45697" rIns="91390" bIns="456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91390" tIns="45697" rIns="91390" bIns="456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91390" tIns="45697" rIns="91390" bIns="456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7" y="5715003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4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C6778F-E0C2-4BD5-9FA4-73335DF831E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C0ACC0-BDE4-41B3-9C37-B5F94156A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938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7" y="5715003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390" tIns="45697" rIns="91390" bIns="456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91390" tIns="45697" rIns="91390" bIns="456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lIns="91390" tIns="45697" rIns="91390" bIns="456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800"/>
            <a:ext cx="1524000" cy="4956048"/>
          </a:xfrm>
        </p:spPr>
        <p:txBody>
          <a:bodyPr rot="0" spcFirstLastPara="0" vertOverflow="overflow" horzOverflow="overflow" spcCol="274176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B86727-7C43-41D1-9EB9-85D8E9107B80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C4F86A-D378-4DF6-8C85-B930FB309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563284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07D1-36A2-4272-8926-58C6AA998D9E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8DEB-AFB2-4F18-914D-EDFC0E402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497045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4DB06-DD7C-4B1C-84AB-2D43D803313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9B0AB-B7A3-4360-A9E2-4C94D3B2C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56984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382" indent="0" algn="ctr">
              <a:buNone/>
              <a:defRPr/>
            </a:lvl2pPr>
            <a:lvl3pPr marL="828764" indent="0" algn="ctr">
              <a:buNone/>
              <a:defRPr/>
            </a:lvl3pPr>
            <a:lvl4pPr marL="1243146" indent="0" algn="ctr">
              <a:buNone/>
              <a:defRPr/>
            </a:lvl4pPr>
            <a:lvl5pPr marL="1657528" indent="0" algn="ctr">
              <a:buNone/>
              <a:defRPr/>
            </a:lvl5pPr>
            <a:lvl6pPr marL="2071911" indent="0" algn="ctr">
              <a:buNone/>
              <a:defRPr/>
            </a:lvl6pPr>
            <a:lvl7pPr marL="2486294" indent="0" algn="ctr">
              <a:buNone/>
              <a:defRPr/>
            </a:lvl7pPr>
            <a:lvl8pPr marL="2900676" indent="0" algn="ctr">
              <a:buNone/>
              <a:defRPr/>
            </a:lvl8pPr>
            <a:lvl9pPr marL="331505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6F5BE-EA0A-4B70-A99C-A9A7BACB5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798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DA304-9403-458B-A963-7D4F3025B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3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82" indent="0">
              <a:buNone/>
              <a:defRPr sz="1600"/>
            </a:lvl2pPr>
            <a:lvl3pPr marL="828764" indent="0">
              <a:buNone/>
              <a:defRPr sz="1500"/>
            </a:lvl3pPr>
            <a:lvl4pPr marL="1243146" indent="0">
              <a:buNone/>
              <a:defRPr sz="1300"/>
            </a:lvl4pPr>
            <a:lvl5pPr marL="1657528" indent="0">
              <a:buNone/>
              <a:defRPr sz="1300"/>
            </a:lvl5pPr>
            <a:lvl6pPr marL="2071911" indent="0">
              <a:buNone/>
              <a:defRPr sz="1300"/>
            </a:lvl6pPr>
            <a:lvl7pPr marL="2486294" indent="0">
              <a:buNone/>
              <a:defRPr sz="1300"/>
            </a:lvl7pPr>
            <a:lvl8pPr marL="2900676" indent="0">
              <a:buNone/>
              <a:defRPr sz="1300"/>
            </a:lvl8pPr>
            <a:lvl9pPr marL="331505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10F72-1F15-4BC2-B34E-BB6034778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510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0" y="1604330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9670A-C4AC-4EB9-A2D7-5604ECB8F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1485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7A168-8BEC-4FD7-8BBD-9B4A327C5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7183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BCBD-0153-4169-8D1B-2EE7C022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2750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D92C2-9D78-4E97-B240-03ADA527E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685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D411-322B-447D-915A-2E8233CD3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098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82" indent="0">
              <a:buNone/>
              <a:defRPr sz="2500"/>
            </a:lvl2pPr>
            <a:lvl3pPr marL="828764" indent="0">
              <a:buNone/>
              <a:defRPr sz="2200"/>
            </a:lvl3pPr>
            <a:lvl4pPr marL="1243146" indent="0">
              <a:buNone/>
              <a:defRPr sz="1800"/>
            </a:lvl4pPr>
            <a:lvl5pPr marL="1657528" indent="0">
              <a:buNone/>
              <a:defRPr sz="1800"/>
            </a:lvl5pPr>
            <a:lvl6pPr marL="2071911" indent="0">
              <a:buNone/>
              <a:defRPr sz="1800"/>
            </a:lvl6pPr>
            <a:lvl7pPr marL="2486294" indent="0">
              <a:buNone/>
              <a:defRPr sz="1800"/>
            </a:lvl7pPr>
            <a:lvl8pPr marL="2900676" indent="0">
              <a:buNone/>
              <a:defRPr sz="1800"/>
            </a:lvl8pPr>
            <a:lvl9pPr marL="331505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73AF-FDC7-40E8-B1B8-FFCADEFCF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500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FE9E3-919D-4488-8D4A-0F36C008B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5962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31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31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F2BC-50AF-4B96-BE2F-473C9A720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8618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9" y="6630988"/>
            <a:ext cx="106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" y="-214306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7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45" y="3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2" y="2357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3D2D-5A3E-4B6F-A11B-5CEFD7B1C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6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" y="-214306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7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45" y="3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3A20-2B9C-4F71-B458-4A584633D8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2837-C338-4615-983B-2C9D69648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09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7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" y="-214306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45" y="3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716A-FF2B-4EBE-A30B-023BD7D20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9452-6C5C-4F6E-8B07-3F35945A0E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2156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7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" y="-214306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12AE-6666-4CBD-8158-63D8FF9BA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F3E0-2919-431B-81B1-C342D9F3DA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6840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9A4C-B927-4D9C-B64C-B0D8FB70BA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3D81-31B9-4C37-A699-0DCEFB0F2C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4827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D3ED-6201-4813-A4B0-96F78F2028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F880-C567-4D2F-B284-2AC5861501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6822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03D8-D135-47D0-93D5-5E6BACA4A0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9B44-0367-43B0-8BBD-65685EB3CD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8785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AB84-929C-4821-B783-634CDCFB0E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7F8B-E0DA-4CB2-90CA-A88D23B8B9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5411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" y="-214306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45" y="3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0D93-B44C-4B34-B882-64BDAE2AA7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BC08-5FCF-4A85-A4B3-F12EE0EA5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7835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C591-3190-4E55-97D9-ECC3EA8701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B610-54F1-4025-BC95-4857174AA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9978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1102-A7ED-43D0-8E37-C8F3D8467A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4F90-9B29-4011-A4F8-ACF971B885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91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A496-62AA-4D7B-BA56-F7C5D4F7B7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B8F8-BE6A-4B7A-8059-873BD76AC1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204085"/>
      </p:ext>
    </p:extLst>
  </p:cSld>
  <p:clrMapOvr>
    <a:masterClrMapping/>
  </p:clrMapOvr>
  <p:transition>
    <p:wipe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428C3-CE69-467B-9B1A-92B6744659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6FF4-0FBD-49CD-A980-383986A28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904109"/>
      </p:ext>
    </p:extLst>
  </p:cSld>
  <p:clrMapOvr>
    <a:masterClrMapping/>
  </p:clrMapOvr>
  <p:transition>
    <p:wipe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8BD0-7C5B-4E95-AD52-E42E7B4D13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CBE7-2735-4A38-BA83-1E19864BAD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726103"/>
      </p:ext>
    </p:extLst>
  </p:cSld>
  <p:clrMapOvr>
    <a:masterClrMapping/>
  </p:clrMapOvr>
  <p:transition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625A-5A2E-4034-8007-A7C247B9A6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38E3-FF47-4003-9689-E67D2FF856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956584"/>
      </p:ext>
    </p:extLst>
  </p:cSld>
  <p:clrMapOvr>
    <a:masterClrMapping/>
  </p:clrMapOvr>
  <p:transition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516B-AE18-4ED4-8DE3-2A26713536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45FF-72F0-4EA4-8A34-0839D3E14E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506527"/>
      </p:ext>
    </p:extLst>
  </p:cSld>
  <p:clrMapOvr>
    <a:masterClrMapping/>
  </p:clrMapOvr>
  <p:transition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FB25-F33B-423F-90FE-A5377AB65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82E1-C227-4B37-AB78-082C6E4FB2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847817"/>
      </p:ext>
    </p:extLst>
  </p:cSld>
  <p:clrMapOvr>
    <a:masterClrMapping/>
  </p:clrMapOvr>
  <p:transition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2632-9C14-4B90-B825-DE042A06CD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840C-7893-44C0-8835-0FF83BD913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297467"/>
      </p:ext>
    </p:extLst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9A5A-75F2-4A23-9377-575EBD80B7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9E83D-370C-45A0-A853-B257471D37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728511"/>
      </p:ext>
    </p:extLst>
  </p:cSld>
  <p:clrMapOvr>
    <a:masterClrMapping/>
  </p:clrMapOvr>
  <p:transition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1E1A-A474-4092-80B7-7BC439310B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F552-45C9-47FA-AE27-A97F2BAAAE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799608"/>
      </p:ext>
    </p:extLst>
  </p:cSld>
  <p:clrMapOvr>
    <a:masterClrMapping/>
  </p:clrMapOvr>
  <p:transition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E974-2844-4A04-B98E-B957131B0F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94DF-6F2C-4817-B590-391BA9A5B2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82705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1D3A6A30-D056-4CA4-9049-E3F91388E096}" type="slidenum">
              <a:rPr lang="ru-RU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01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F4C29C1-A03C-4EAD-969D-F80258C3F8F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76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ul Reaver\Desktop\Новая папка\создание шаблонов\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B28C3B-4B15-41EE-8981-518BFCBDE6F5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6B9FE0-8893-4334-8446-F91BA5545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7812360" y="5517232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Овал 7">
            <a:hlinkClick r:id="" action="ppaction://hlinkshowjump?jump=firstslide"/>
          </p:cNvPr>
          <p:cNvSpPr/>
          <p:nvPr/>
        </p:nvSpPr>
        <p:spPr>
          <a:xfrm>
            <a:off x="611560" y="5157192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Овал 19">
            <a:hlinkClick r:id="" action="ppaction://hlinkshowjump?jump=lastslide"/>
          </p:cNvPr>
          <p:cNvSpPr/>
          <p:nvPr/>
        </p:nvSpPr>
        <p:spPr>
          <a:xfrm>
            <a:off x="1043608" y="55892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17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bat-Bold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5pPr>
      <a:lvl6pPr marL="4569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6pPr>
      <a:lvl7pPr marL="91392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7pPr>
      <a:lvl8pPr marL="13708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8pPr>
      <a:lvl9pPr marL="18278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9pPr>
    </p:titleStyle>
    <p:bodyStyle>
      <a:lvl1pPr marL="342722" indent="-342722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bg1"/>
          </a:solidFill>
          <a:latin typeface="Arbat-Bold" pitchFamily="2" charset="0"/>
          <a:ea typeface="+mn-ea"/>
          <a:cs typeface="+mn-cs"/>
        </a:defRPr>
      </a:lvl1pPr>
      <a:lvl2pPr marL="742565" indent="-285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bg1"/>
          </a:solidFill>
          <a:latin typeface="Arbat-Bold" pitchFamily="2" charset="0"/>
          <a:ea typeface="+mn-ea"/>
          <a:cs typeface="+mn-cs"/>
        </a:defRPr>
      </a:lvl2pPr>
      <a:lvl3pPr marL="1142410" indent="-228482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bg1"/>
          </a:solidFill>
          <a:latin typeface="Arbat-Bold" pitchFamily="2" charset="0"/>
          <a:ea typeface="+mn-ea"/>
          <a:cs typeface="+mn-cs"/>
        </a:defRPr>
      </a:lvl3pPr>
      <a:lvl4pPr marL="1599372" indent="-228482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Arbat-Bold" pitchFamily="2" charset="0"/>
          <a:ea typeface="+mn-ea"/>
          <a:cs typeface="+mn-cs"/>
        </a:defRPr>
      </a:lvl4pPr>
      <a:lvl5pPr marL="2056334" indent="-228482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Arbat-Bold" pitchFamily="2" charset="0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ul Reaver\Desktop\Новая папка\создание шаблонов\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9CA0D2-3178-49AF-AF4E-27A34787B197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E42F9-9580-4B0F-B4E3-56D2B65A1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7812360" y="5517232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Овал 7">
            <a:hlinkClick r:id="" action="ppaction://hlinkshowjump?jump=firstslide"/>
          </p:cNvPr>
          <p:cNvSpPr/>
          <p:nvPr/>
        </p:nvSpPr>
        <p:spPr>
          <a:xfrm>
            <a:off x="611560" y="5157192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Овал 19">
            <a:hlinkClick r:id="" action="ppaction://hlinkshowjump?jump=lastslide"/>
          </p:cNvPr>
          <p:cNvSpPr/>
          <p:nvPr/>
        </p:nvSpPr>
        <p:spPr>
          <a:xfrm>
            <a:off x="1043608" y="55892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62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bat-Bold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5pPr>
      <a:lvl6pPr marL="4569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6pPr>
      <a:lvl7pPr marL="91392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7pPr>
      <a:lvl8pPr marL="13708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8pPr>
      <a:lvl9pPr marL="18278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9pPr>
    </p:titleStyle>
    <p:bodyStyle>
      <a:lvl1pPr marL="342722" indent="-342722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bg1"/>
          </a:solidFill>
          <a:latin typeface="Arbat-Bold" pitchFamily="2" charset="0"/>
          <a:ea typeface="+mn-ea"/>
          <a:cs typeface="+mn-cs"/>
        </a:defRPr>
      </a:lvl1pPr>
      <a:lvl2pPr marL="742565" indent="-28560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bg1"/>
          </a:solidFill>
          <a:latin typeface="Arbat-Bold" pitchFamily="2" charset="0"/>
          <a:ea typeface="+mn-ea"/>
          <a:cs typeface="+mn-cs"/>
        </a:defRPr>
      </a:lvl2pPr>
      <a:lvl3pPr marL="1142410" indent="-228482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bg1"/>
          </a:solidFill>
          <a:latin typeface="Arbat-Bold" pitchFamily="2" charset="0"/>
          <a:ea typeface="+mn-ea"/>
          <a:cs typeface="+mn-cs"/>
        </a:defRPr>
      </a:lvl3pPr>
      <a:lvl4pPr marL="1599372" indent="-228482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Arbat-Bold" pitchFamily="2" charset="0"/>
          <a:ea typeface="+mn-ea"/>
          <a:cs typeface="+mn-cs"/>
        </a:defRPr>
      </a:lvl4pPr>
      <a:lvl5pPr marL="2056334" indent="-228482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Arbat-Bold" pitchFamily="2" charset="0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80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E83945-16DF-4801-AAFE-D7859C1EF6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246AEF-5F00-459E-B83F-7A54060DF7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86318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2318" y="6053139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31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2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22" indent="-3427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0" tIns="45697" rIns="91390" bIns="45697" anchor="ctr" anchorCtr="0" compatLnSpc="1"/>
          <a:lstStyle>
            <a:lvl1pPr marL="0" marR="0" lvl="0" indent="0" algn="l" defTabSz="91392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t>28.09.2012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0" tIns="45697" rIns="91390" bIns="45697" anchor="ctr" anchorCtr="1" compatLnSpc="1"/>
          <a:lstStyle>
            <a:lvl1pPr marL="0" marR="0" lvl="0" indent="0" algn="ctr" defTabSz="91392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0" tIns="45697" rIns="91390" bIns="45697" anchor="ctr" anchorCtr="0" compatLnSpc="1"/>
          <a:lstStyle>
            <a:lvl1pPr marL="0" marR="0" lvl="0" indent="0" algn="r" defTabSz="91392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901AA077-80DE-4A03-B82C-6F26D934BEE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71022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rgbClr val="000000"/>
          </a:solidFill>
          <a:latin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69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3926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089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7852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722" indent="-342722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ru-RU" sz="3200" kern="1200">
          <a:solidFill>
            <a:srgbClr val="000000"/>
          </a:solidFill>
          <a:latin typeface="Calibri"/>
        </a:defRPr>
      </a:lvl1pPr>
      <a:lvl2pPr marL="742565" lvl="1" indent="-2856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ru-RU" sz="2800" kern="1200">
          <a:solidFill>
            <a:srgbClr val="000000"/>
          </a:solidFill>
          <a:latin typeface="Calibri"/>
        </a:defRPr>
      </a:lvl2pPr>
      <a:lvl3pPr marL="1142410" lvl="2" indent="-228482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ru-RU" sz="2400" kern="1200">
          <a:solidFill>
            <a:srgbClr val="000000"/>
          </a:solidFill>
          <a:latin typeface="Calibri"/>
        </a:defRPr>
      </a:lvl3pPr>
      <a:lvl4pPr marL="1599372" lvl="3" indent="-228482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ru-RU" sz="2000" kern="1200">
          <a:solidFill>
            <a:srgbClr val="000000"/>
          </a:solidFill>
          <a:latin typeface="Calibri"/>
        </a:defRPr>
      </a:lvl4pPr>
      <a:lvl5pPr marL="2056334" lvl="4" indent="-228482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5pPr>
      <a:lvl6pPr marL="2513297" indent="-228482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6pPr>
      <a:lvl7pPr marL="2970260" indent="-228482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7pPr>
      <a:lvl8pPr marL="3427223" indent="-228482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8pPr>
      <a:lvl9pPr marL="3884186" indent="-228482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91390" tIns="45697" rIns="91390" bIns="45697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2"/>
            <a:ext cx="2011362" cy="384175"/>
          </a:xfrm>
          <a:prstGeom prst="rect">
            <a:avLst/>
          </a:prstGeom>
        </p:spPr>
        <p:txBody>
          <a:bodyPr vert="horz" lIns="91390" tIns="45697" rIns="91390" bIns="45697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426205-D177-486A-B7CE-7F8CF10292E3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16.11.2016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80"/>
            <a:ext cx="3200400" cy="365125"/>
          </a:xfrm>
          <a:prstGeom prst="rect">
            <a:avLst/>
          </a:prstGeom>
        </p:spPr>
        <p:txBody>
          <a:bodyPr vert="horz" lIns="91390" tIns="45697" rIns="91390" bIns="45697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0" tIns="45697" rIns="91390" bIns="45697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91390" tIns="45697" rIns="91390" bIns="456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91390" tIns="45697" rIns="91390" bIns="456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7" y="5715003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lIns="91390" tIns="45697" rIns="91390" bIns="45697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FB9341-CD13-4336-9A94-00EF71671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75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6963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3926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089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7852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2907" indent="-272907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31" indent="-2729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indent="-182468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835" indent="-182468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331" indent="-182468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460" indent="-182785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0639" indent="-18278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4815" indent="-182785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8994" indent="-18278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30"/>
            <a:ext cx="8225280" cy="452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45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84"/>
            <a:ext cx="2126880" cy="4694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5750" algn="l"/>
                <a:tab pos="812938" algn="l"/>
                <a:tab pos="1220122" algn="l"/>
                <a:tab pos="1627313" algn="l"/>
                <a:tab pos="2034502" algn="l"/>
                <a:tab pos="2441686" algn="l"/>
                <a:tab pos="2848879" algn="l"/>
                <a:tab pos="3256067" algn="l"/>
                <a:tab pos="3663255" algn="l"/>
                <a:tab pos="4070444" algn="l"/>
                <a:tab pos="4477632" algn="l"/>
                <a:tab pos="4884819" algn="l"/>
                <a:tab pos="5292007" algn="l"/>
                <a:tab pos="5699197" algn="l"/>
                <a:tab pos="6106382" algn="l"/>
                <a:tab pos="6513573" algn="l"/>
                <a:tab pos="6920758" algn="l"/>
                <a:tab pos="7327949" algn="l"/>
                <a:tab pos="7735137" algn="l"/>
                <a:tab pos="81423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188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2" y="6247384"/>
            <a:ext cx="2895840" cy="4694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5750" algn="l"/>
                <a:tab pos="812938" algn="l"/>
                <a:tab pos="1220122" algn="l"/>
                <a:tab pos="1627313" algn="l"/>
                <a:tab pos="2034502" algn="l"/>
                <a:tab pos="2441686" algn="l"/>
                <a:tab pos="2848879" algn="l"/>
                <a:tab pos="3256067" algn="l"/>
                <a:tab pos="3663255" algn="l"/>
                <a:tab pos="4070444" algn="l"/>
                <a:tab pos="4477632" algn="l"/>
                <a:tab pos="4884819" algn="l"/>
                <a:tab pos="5292007" algn="l"/>
                <a:tab pos="5699197" algn="l"/>
                <a:tab pos="6106382" algn="l"/>
                <a:tab pos="6513573" algn="l"/>
                <a:tab pos="6920758" algn="l"/>
                <a:tab pos="7327949" algn="l"/>
                <a:tab pos="7735137" algn="l"/>
                <a:tab pos="81423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188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84"/>
            <a:ext cx="2126880" cy="4694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5750" algn="l"/>
                <a:tab pos="812938" algn="l"/>
                <a:tab pos="1220122" algn="l"/>
                <a:tab pos="1627313" algn="l"/>
                <a:tab pos="2034502" algn="l"/>
                <a:tab pos="2441686" algn="l"/>
                <a:tab pos="2848879" algn="l"/>
                <a:tab pos="3256067" algn="l"/>
                <a:tab pos="3663255" algn="l"/>
                <a:tab pos="4070444" algn="l"/>
                <a:tab pos="4477632" algn="l"/>
                <a:tab pos="4884819" algn="l"/>
                <a:tab pos="5292007" algn="l"/>
                <a:tab pos="5699197" algn="l"/>
                <a:tab pos="6106382" algn="l"/>
                <a:tab pos="6513573" algn="l"/>
                <a:tab pos="6920758" algn="l"/>
                <a:tab pos="7327949" algn="l"/>
                <a:tab pos="7735137" algn="l"/>
                <a:tab pos="81423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188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47E92A41-0EB0-4B0D-94B6-5869D9216570}" type="slidenum">
              <a:rPr lang="ru-RU" smtClean="0"/>
              <a:pPr defTabSz="407188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5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4071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1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algn="ctr" defTabSz="4071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algn="ctr" defTabSz="4071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algn="ctr" defTabSz="4071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79103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3485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0787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225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0787" indent="-310787" algn="l" defTabSz="407188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371" indent="-258989" algn="l" defTabSz="407188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5954" indent="-207192" algn="l" defTabSz="407188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0338" indent="-207192" algn="l" defTabSz="407188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4720" indent="-207192" algn="l" defTabSz="407188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79103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3485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787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225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82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76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4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528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911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29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67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059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82"/>
            <a:ext cx="2133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737">
              <a:defRPr/>
            </a:pPr>
            <a:fld id="{03E83945-16DF-4801-AAFE-D7859C1EF6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37">
                <a:defRPr/>
              </a:pPr>
              <a:t>16.11.2016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737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3737">
              <a:defRPr/>
            </a:pPr>
            <a:fld id="{C4246AEF-5F00-459E-B83F-7A54060DF7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3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86320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2320" y="6053139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725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3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51" indent="-34265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11" indent="-2855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3" indent="-22843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3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08" indent="-22843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76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4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3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0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8FEB0-F4EE-470A-AB3F-EB8196F4A1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6CCCC-C697-4EC3-AF1D-F9B0653FC3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8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22" indent="-3427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0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ctrTitle"/>
          </p:nvPr>
        </p:nvSpPr>
        <p:spPr>
          <a:xfrm>
            <a:off x="627068" y="76517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6000" b="1" dirty="0">
                <a:solidFill>
                  <a:srgbClr val="FFFF00"/>
                </a:solidFill>
                <a:latin typeface="Arbat-Bold"/>
              </a:rPr>
              <a:t>Обучение грамоте</a:t>
            </a:r>
          </a:p>
        </p:txBody>
      </p:sp>
      <p:sp>
        <p:nvSpPr>
          <p:cNvPr id="52227" name="AutoShape 2" descr="https://im3-tub-ru.yandex.net/i?id=de24927cebd10e386b0513d2b97563c1&amp;n=33&amp;h=215&amp;w=287"/>
          <p:cNvSpPr>
            <a:spLocks noChangeAspect="1" noChangeArrowheads="1"/>
          </p:cNvSpPr>
          <p:nvPr/>
        </p:nvSpPr>
        <p:spPr bwMode="auto">
          <a:xfrm>
            <a:off x="155579" y="-14445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228" name="AutoShape 4" descr="https://im3-tub-ru.yandex.net/i?id=de24927cebd10e386b0513d2b97563c1&amp;n=33&amp;h=215&amp;w=28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36" r="25581"/>
          <a:stretch>
            <a:fillRect/>
          </a:stretch>
        </p:blipFill>
        <p:spPr bwMode="auto">
          <a:xfrm rot="826383">
            <a:off x="4833938" y="2559055"/>
            <a:ext cx="21336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25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dirty="0">
                <a:solidFill>
                  <a:srgbClr val="002060"/>
                </a:solidFill>
              </a:rPr>
              <a:t>Почитаем!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0225" y="2040269"/>
            <a:ext cx="837089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9" y="2044005"/>
            <a:ext cx="930063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1135" y="3929321"/>
            <a:ext cx="837089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7889" y="3933056"/>
            <a:ext cx="808235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76843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dirty="0">
                <a:solidFill>
                  <a:srgbClr val="002060"/>
                </a:solidFill>
              </a:rPr>
              <a:t>Почитаем!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5951" y="1553057"/>
            <a:ext cx="837089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3169" y="1556792"/>
            <a:ext cx="1167307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1135" y="3281253"/>
            <a:ext cx="837089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73037" y="3284986"/>
            <a:ext cx="857928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31135" y="5085185"/>
            <a:ext cx="837089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08120" y="5088920"/>
            <a:ext cx="987771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xmlns="" val="6875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4" y="18945"/>
            <a:ext cx="1683474" cy="6863417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r>
              <a:rPr lang="ru-RU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  <a:p>
            <a:r>
              <a:rPr lang="ru-RU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</a:p>
          <a:p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48268" y="-29167"/>
            <a:ext cx="1683474" cy="6863417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  <a:p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  <a:p>
            <a:r>
              <a:rPr lang="ru-RU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  <a:p>
            <a:r>
              <a:rPr lang="ru-RU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1628801"/>
            <a:ext cx="3502684" cy="278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97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395536" y="260648"/>
            <a:ext cx="4248472" cy="2953932"/>
          </a:xfrm>
          <a:prstGeom prst="cloudCallout">
            <a:avLst>
              <a:gd name="adj1" fmla="val 52924"/>
              <a:gd name="adj2" fmla="val 125126"/>
            </a:avLst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91390" tIns="45697" rIns="91390" bIns="45697" rtlCol="0" anchor="ctr"/>
          <a:lstStyle/>
          <a:p>
            <a:pPr algn="ctr"/>
            <a:r>
              <a:rPr lang="ru-RU" sz="4000" b="1" kern="0" dirty="0">
                <a:solidFill>
                  <a:prstClr val="black"/>
                </a:solidFill>
                <a:latin typeface="Arial"/>
              </a:rPr>
              <a:t>Сегодня </a:t>
            </a:r>
          </a:p>
          <a:p>
            <a:pPr algn="ctr"/>
            <a:r>
              <a:rPr lang="ru-RU" sz="4000" b="1" kern="0" dirty="0">
                <a:solidFill>
                  <a:prstClr val="black"/>
                </a:solidFill>
                <a:latin typeface="Arial"/>
              </a:rPr>
              <a:t>на уроке…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301" y="2780933"/>
            <a:ext cx="4041807" cy="37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02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1FF9-827D-4FB3-B340-BE902E4D354C}" type="slidenum">
              <a:rPr smtClean="0"/>
              <a:pPr>
                <a:defRPr/>
              </a:pPr>
              <a:t>14</a:t>
            </a:fld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92" y="-357214"/>
            <a:ext cx="4500593" cy="923330"/>
          </a:xfrm>
          <a:prstGeom prst="rect">
            <a:avLst/>
          </a:prstGeom>
          <a:noFill/>
        </p:spPr>
        <p:txBody>
          <a:bodyPr lIns="91390" tIns="45697" rIns="91390" bIns="4569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D19049">
                        <a:tint val="90000"/>
                        <a:satMod val="120000"/>
                      </a:srgbClr>
                    </a:gs>
                    <a:gs pos="25000">
                      <a:srgbClr val="D19049">
                        <a:tint val="93000"/>
                        <a:satMod val="120000"/>
                      </a:srgbClr>
                    </a:gs>
                    <a:gs pos="50000">
                      <a:srgbClr val="D19049">
                        <a:shade val="89000"/>
                        <a:satMod val="110000"/>
                      </a:srgbClr>
                    </a:gs>
                    <a:gs pos="75000">
                      <a:srgbClr val="D19049">
                        <a:tint val="93000"/>
                        <a:satMod val="120000"/>
                      </a:srgbClr>
                    </a:gs>
                    <a:gs pos="100000">
                      <a:srgbClr val="D1904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Рисунок 9" descr="2d99fd610a7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991219">
            <a:off x="498480" y="-6345"/>
            <a:ext cx="32877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2d99fd610a7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991219">
            <a:off x="5356230" y="-220660"/>
            <a:ext cx="3287713" cy="41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2d99fd610a7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9704">
            <a:off x="3736980" y="2690818"/>
            <a:ext cx="32877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357191" y="357188"/>
            <a:ext cx="2678112" cy="257175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14942" y="214313"/>
            <a:ext cx="2643187" cy="2571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14813" y="2857500"/>
            <a:ext cx="2571750" cy="2571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683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Helen\Desktop\схемы\шаблоны мои\2011-10-19_063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12841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564606170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" y="116632"/>
            <a:ext cx="916492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27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elen\Desktop\схемы\2011-09-08_193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3"/>
            <a:ext cx="292893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267" y="5000636"/>
            <a:ext cx="130676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390" tIns="45697" rIns="91390" bIns="45697">
            <a:spAutoFit/>
          </a:bodyPr>
          <a:lstStyle/>
          <a:p>
            <a:pPr algn="ctr">
              <a:defRPr/>
            </a:pPr>
            <a:r>
              <a:rPr lang="ru-RU" sz="9600" b="1" dirty="0" err="1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9600" b="1" dirty="0" err="1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endParaRPr lang="ru-RU" sz="9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3753" y="5000636"/>
            <a:ext cx="138531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390" tIns="45697" rIns="91390" bIns="45697"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9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7605" y="5000636"/>
            <a:ext cx="136127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390" tIns="45697" rIns="91390" bIns="45697"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9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0684" y="5000636"/>
            <a:ext cx="128272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390" tIns="45697" rIns="91390" bIns="45697">
            <a:spAutoFit/>
          </a:bodyPr>
          <a:lstStyle/>
          <a:p>
            <a:pPr algn="ctr">
              <a:defRPr/>
            </a:pPr>
            <a:r>
              <a:rPr lang="ru-RU" sz="9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9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7346" y="5000636"/>
            <a:ext cx="157607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390" tIns="45697" rIns="91390" bIns="45697">
            <a:spAutoFit/>
          </a:bodyPr>
          <a:lstStyle/>
          <a:p>
            <a:pPr algn="ctr">
              <a:defRPr/>
            </a:pPr>
            <a:r>
              <a:rPr lang="ru-RU" sz="9600" b="1" dirty="0" err="1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9600" b="1" dirty="0" err="1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ы</a:t>
            </a:r>
            <a:endParaRPr lang="ru-RU" sz="9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344" name="Picture 3" descr="C:\Users\Helen\Desktop\схемы\2011-09-08_193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5" y="214313"/>
            <a:ext cx="30003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36296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9463E-6 L 0.00278 -0.4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2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9463E-6 L -0.0026 -0.4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2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9463E-6 L -0.39861 -0.15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-7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9463E-6 L -0.38489 -0.15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-7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9463E-6 L -0.0033 -0.437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1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250825" y="428625"/>
            <a:ext cx="8605838" cy="4392613"/>
            <a:chOff x="158" y="300"/>
            <a:chExt cx="5421" cy="2767"/>
          </a:xfrm>
        </p:grpSpPr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2201863" y="547688"/>
            <a:ext cx="2514600" cy="4265612"/>
            <a:chOff x="1387" y="345"/>
            <a:chExt cx="1584" cy="2687"/>
          </a:xfrm>
        </p:grpSpPr>
        <p:sp>
          <p:nvSpPr>
            <p:cNvPr id="19473" name="Freeform 17"/>
            <p:cNvSpPr>
              <a:spLocks/>
            </p:cNvSpPr>
            <p:nvPr/>
          </p:nvSpPr>
          <p:spPr bwMode="auto">
            <a:xfrm>
              <a:off x="1387" y="345"/>
              <a:ext cx="1530" cy="2687"/>
            </a:xfrm>
            <a:custGeom>
              <a:avLst/>
              <a:gdLst>
                <a:gd name="T0" fmla="*/ 1146 w 1530"/>
                <a:gd name="T1" fmla="*/ 2242 h 2687"/>
                <a:gd name="T2" fmla="*/ 789 w 1530"/>
                <a:gd name="T3" fmla="*/ 2508 h 2687"/>
                <a:gd name="T4" fmla="*/ 300 w 1530"/>
                <a:gd name="T5" fmla="*/ 2686 h 2687"/>
                <a:gd name="T6" fmla="*/ 58 w 1530"/>
                <a:gd name="T7" fmla="*/ 2517 h 2687"/>
                <a:gd name="T8" fmla="*/ 39 w 1530"/>
                <a:gd name="T9" fmla="*/ 1849 h 2687"/>
                <a:gd name="T10" fmla="*/ 295 w 1530"/>
                <a:gd name="T11" fmla="*/ 1072 h 2687"/>
                <a:gd name="T12" fmla="*/ 824 w 1530"/>
                <a:gd name="T13" fmla="*/ 272 h 2687"/>
                <a:gd name="T14" fmla="*/ 1219 w 1530"/>
                <a:gd name="T15" fmla="*/ 30 h 2687"/>
                <a:gd name="T16" fmla="*/ 1420 w 1530"/>
                <a:gd name="T17" fmla="*/ 94 h 2687"/>
                <a:gd name="T18" fmla="*/ 1511 w 1530"/>
                <a:gd name="T19" fmla="*/ 286 h 2687"/>
                <a:gd name="T20" fmla="*/ 1530 w 1530"/>
                <a:gd name="T21" fmla="*/ 615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0" h="2687">
                  <a:moveTo>
                    <a:pt x="1146" y="2242"/>
                  </a:moveTo>
                  <a:cubicBezTo>
                    <a:pt x="1087" y="2286"/>
                    <a:pt x="930" y="2434"/>
                    <a:pt x="789" y="2508"/>
                  </a:cubicBezTo>
                  <a:cubicBezTo>
                    <a:pt x="648" y="2582"/>
                    <a:pt x="422" y="2685"/>
                    <a:pt x="300" y="2686"/>
                  </a:cubicBezTo>
                  <a:cubicBezTo>
                    <a:pt x="178" y="2687"/>
                    <a:pt x="101" y="2657"/>
                    <a:pt x="58" y="2517"/>
                  </a:cubicBezTo>
                  <a:cubicBezTo>
                    <a:pt x="15" y="2377"/>
                    <a:pt x="0" y="2090"/>
                    <a:pt x="39" y="1849"/>
                  </a:cubicBezTo>
                  <a:cubicBezTo>
                    <a:pt x="78" y="1608"/>
                    <a:pt x="164" y="1335"/>
                    <a:pt x="295" y="1072"/>
                  </a:cubicBezTo>
                  <a:cubicBezTo>
                    <a:pt x="426" y="809"/>
                    <a:pt x="670" y="446"/>
                    <a:pt x="824" y="272"/>
                  </a:cubicBezTo>
                  <a:cubicBezTo>
                    <a:pt x="978" y="98"/>
                    <a:pt x="1120" y="60"/>
                    <a:pt x="1219" y="30"/>
                  </a:cubicBezTo>
                  <a:cubicBezTo>
                    <a:pt x="1318" y="0"/>
                    <a:pt x="1371" y="51"/>
                    <a:pt x="1420" y="94"/>
                  </a:cubicBezTo>
                  <a:cubicBezTo>
                    <a:pt x="1469" y="137"/>
                    <a:pt x="1493" y="199"/>
                    <a:pt x="1511" y="286"/>
                  </a:cubicBezTo>
                  <a:cubicBezTo>
                    <a:pt x="1529" y="373"/>
                    <a:pt x="1526" y="547"/>
                    <a:pt x="1530" y="61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2880" y="89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4860925" y="2692400"/>
            <a:ext cx="1308100" cy="2128838"/>
            <a:chOff x="3062" y="1696"/>
            <a:chExt cx="824" cy="1341"/>
          </a:xfrm>
        </p:grpSpPr>
        <p:sp>
          <p:nvSpPr>
            <p:cNvPr id="19467" name="Freeform 11"/>
            <p:cNvSpPr>
              <a:spLocks/>
            </p:cNvSpPr>
            <p:nvPr/>
          </p:nvSpPr>
          <p:spPr bwMode="auto">
            <a:xfrm>
              <a:off x="3062" y="1696"/>
              <a:ext cx="824" cy="1341"/>
            </a:xfrm>
            <a:custGeom>
              <a:avLst/>
              <a:gdLst>
                <a:gd name="T0" fmla="*/ 824 w 824"/>
                <a:gd name="T1" fmla="*/ 919 h 1341"/>
                <a:gd name="T2" fmla="*/ 540 w 824"/>
                <a:gd name="T3" fmla="*/ 1184 h 1341"/>
                <a:gd name="T4" fmla="*/ 138 w 824"/>
                <a:gd name="T5" fmla="*/ 1312 h 1341"/>
                <a:gd name="T6" fmla="*/ 1 w 824"/>
                <a:gd name="T7" fmla="*/ 1010 h 1341"/>
                <a:gd name="T8" fmla="*/ 129 w 824"/>
                <a:gd name="T9" fmla="*/ 517 h 1341"/>
                <a:gd name="T10" fmla="*/ 376 w 824"/>
                <a:gd name="T11" fmla="*/ 142 h 1341"/>
                <a:gd name="T12" fmla="*/ 650 w 824"/>
                <a:gd name="T13" fmla="*/ 41 h 1341"/>
                <a:gd name="T14" fmla="*/ 732 w 824"/>
                <a:gd name="T15" fmla="*/ 389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4" h="1341">
                  <a:moveTo>
                    <a:pt x="824" y="919"/>
                  </a:moveTo>
                  <a:cubicBezTo>
                    <a:pt x="778" y="963"/>
                    <a:pt x="654" y="1118"/>
                    <a:pt x="540" y="1184"/>
                  </a:cubicBezTo>
                  <a:cubicBezTo>
                    <a:pt x="426" y="1250"/>
                    <a:pt x="228" y="1341"/>
                    <a:pt x="138" y="1312"/>
                  </a:cubicBezTo>
                  <a:cubicBezTo>
                    <a:pt x="48" y="1283"/>
                    <a:pt x="2" y="1142"/>
                    <a:pt x="1" y="1010"/>
                  </a:cubicBezTo>
                  <a:cubicBezTo>
                    <a:pt x="0" y="878"/>
                    <a:pt x="67" y="662"/>
                    <a:pt x="129" y="517"/>
                  </a:cubicBezTo>
                  <a:cubicBezTo>
                    <a:pt x="191" y="372"/>
                    <a:pt x="289" y="221"/>
                    <a:pt x="376" y="142"/>
                  </a:cubicBezTo>
                  <a:cubicBezTo>
                    <a:pt x="463" y="63"/>
                    <a:pt x="591" y="0"/>
                    <a:pt x="650" y="41"/>
                  </a:cubicBezTo>
                  <a:cubicBezTo>
                    <a:pt x="709" y="82"/>
                    <a:pt x="715" y="317"/>
                    <a:pt x="732" y="389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3742" y="206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476" name="AutoShape 20"/>
          <p:cNvSpPr>
            <a:spLocks noChangeArrowheads="1"/>
          </p:cNvSpPr>
          <p:nvPr/>
        </p:nvSpPr>
        <p:spPr bwMode="auto">
          <a:xfrm rot="12875164">
            <a:off x="4535488" y="1557338"/>
            <a:ext cx="649287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2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111 C -0.00052 -0.02197 0.00695 -0.05758 0.00348 -0.07654 C -3.61111E-6 -0.0955 -3.61111E-6 -0.13041 -0.02187 -0.12509 C -0.04375 -0.11977 -0.09236 -0.10613 -0.12829 -0.04486 C -0.16423 0.01641 -0.22118 0.15329 -0.23784 0.24254 C -0.25451 0.33156 -0.24201 0.44878 -0.22829 0.48994 C -0.21458 0.53086 -0.1835 0.5045 -0.1552 0.48994 C -0.12691 0.47537 -0.07847 0.42127 -0.05833 0.40323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2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59 0.26797 C 0.15816 0.25433 0.1599 0.19468 0.14636 0.18774 C 0.13282 0.1808 0.09549 0.20832 0.07969 0.22566 C 0.06389 0.243 0.05903 0.26913 0.05105 0.29132 C 0.04306 0.31352 0.03473 0.33063 0.03212 0.35884 C 0.02952 0.38705 0.02865 0.4363 0.03525 0.46034 C 0.04184 0.48439 0.05712 0.50011 0.07171 0.50265 C 0.08629 0.5052 0.10452 0.49132 0.12257 0.47514 C 0.14063 0.45895 0.16789 0.41988 0.17969 0.40531 " pathEditMode="relative" rAng="0" ptsTypes="aaaaaaaaa">
                                      <p:cBhvr>
                                        <p:cTn id="9" dur="3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7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nimBg="1"/>
      <p:bldP spid="1947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395536" y="610312"/>
            <a:ext cx="4248472" cy="2953932"/>
          </a:xfrm>
          <a:prstGeom prst="cloudCallout">
            <a:avLst>
              <a:gd name="adj1" fmla="val 56562"/>
              <a:gd name="adj2" fmla="val 55803"/>
            </a:avLst>
          </a:prstGeom>
          <a:solidFill>
            <a:srgbClr val="000000">
              <a:lumMod val="20000"/>
              <a:lumOff val="8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91390" tIns="45697" rIns="91390" bIns="45697" rtlCol="0" anchor="ctr"/>
          <a:lstStyle/>
          <a:p>
            <a:pPr algn="ctr"/>
            <a:r>
              <a:rPr lang="ru-RU" sz="4000" b="1" kern="0" dirty="0">
                <a:solidFill>
                  <a:prstClr val="black"/>
                </a:solidFill>
                <a:latin typeface="Arial"/>
              </a:rPr>
              <a:t>Сегодня </a:t>
            </a:r>
          </a:p>
          <a:p>
            <a:pPr algn="ctr"/>
            <a:r>
              <a:rPr lang="ru-RU" sz="4000" b="1" kern="0" dirty="0">
                <a:solidFill>
                  <a:prstClr val="black"/>
                </a:solidFill>
                <a:latin typeface="Arial"/>
              </a:rPr>
              <a:t>на уроке…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301" y="2780933"/>
            <a:ext cx="4041807" cy="375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95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Школьный звоно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8" y="330203"/>
            <a:ext cx="58324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50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1FF9-827D-4FB3-B340-BE902E4D354C}" type="slidenum">
              <a:rPr smtClean="0"/>
              <a:pPr>
                <a:defRPr/>
              </a:pPr>
              <a:t>20</a:t>
            </a:fld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92" y="-357214"/>
            <a:ext cx="4500593" cy="923330"/>
          </a:xfrm>
          <a:prstGeom prst="rect">
            <a:avLst/>
          </a:prstGeom>
          <a:noFill/>
        </p:spPr>
        <p:txBody>
          <a:bodyPr lIns="91390" tIns="45697" rIns="91390" bIns="4569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D19049">
                        <a:tint val="90000"/>
                        <a:satMod val="120000"/>
                      </a:srgbClr>
                    </a:gs>
                    <a:gs pos="25000">
                      <a:srgbClr val="D19049">
                        <a:tint val="93000"/>
                        <a:satMod val="120000"/>
                      </a:srgbClr>
                    </a:gs>
                    <a:gs pos="50000">
                      <a:srgbClr val="D19049">
                        <a:shade val="89000"/>
                        <a:satMod val="110000"/>
                      </a:srgbClr>
                    </a:gs>
                    <a:gs pos="75000">
                      <a:srgbClr val="D19049">
                        <a:tint val="93000"/>
                        <a:satMod val="120000"/>
                      </a:srgbClr>
                    </a:gs>
                    <a:gs pos="100000">
                      <a:srgbClr val="D1904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Рисунок 9" descr="2d99fd610a7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991219">
            <a:off x="498480" y="-6345"/>
            <a:ext cx="32877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2d99fd610a7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991219">
            <a:off x="5356230" y="-220660"/>
            <a:ext cx="3287713" cy="41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2d99fd610a7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9704">
            <a:off x="3736980" y="2690818"/>
            <a:ext cx="32877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357191" y="357188"/>
            <a:ext cx="2678112" cy="257175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14942" y="214313"/>
            <a:ext cx="2643187" cy="2571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14813" y="2857500"/>
            <a:ext cx="2571750" cy="2571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219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80"/>
                </a:solidFill>
                <a:latin typeface="Trebuchet MS"/>
              </a:rPr>
              <a:t>Нос – как хвост, под ним – рога,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80"/>
                </a:solidFill>
                <a:latin typeface="Trebuchet MS"/>
              </a:rPr>
              <a:t>Каждая столбом нога,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80"/>
                </a:solidFill>
                <a:latin typeface="Trebuchet MS"/>
              </a:rPr>
              <a:t>Сам огромный, словно дом!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80"/>
                </a:solidFill>
                <a:latin typeface="Trebuchet MS"/>
              </a:rPr>
              <a:t>Кто это? Конечно ... 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4" y="3573018"/>
            <a:ext cx="3618192" cy="288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86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813600" y="4336302"/>
            <a:ext cx="5363670" cy="237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67" tIns="41434" rIns="82867" bIns="41434">
            <a:spAutoFit/>
          </a:bodyPr>
          <a:lstStyle/>
          <a:p>
            <a:pPr defTabSz="4071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8000" b="1" dirty="0">
                <a:solidFill>
                  <a:srgbClr val="000000"/>
                </a:solidFill>
              </a:rPr>
              <a:t>Буквы С </a:t>
            </a:r>
            <a:r>
              <a:rPr lang="ru-RU" altLang="ru-RU" sz="8000" b="1" dirty="0" err="1">
                <a:solidFill>
                  <a:srgbClr val="000000"/>
                </a:solidFill>
              </a:rPr>
              <a:t>с</a:t>
            </a:r>
            <a:endParaRPr lang="ru-RU" altLang="ru-RU" sz="8000" b="1" dirty="0">
              <a:solidFill>
                <a:srgbClr val="000000"/>
              </a:solidFill>
            </a:endParaRPr>
          </a:p>
          <a:p>
            <a:pPr defTabSz="4071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8000" b="1" dirty="0">
                <a:solidFill>
                  <a:srgbClr val="000000"/>
                </a:solidFill>
              </a:rPr>
              <a:t>Звук </a:t>
            </a:r>
            <a:r>
              <a:rPr lang="en-US" altLang="ru-RU" sz="8000" b="1" dirty="0">
                <a:solidFill>
                  <a:srgbClr val="000000"/>
                </a:solidFill>
              </a:rPr>
              <a:t>[</a:t>
            </a:r>
            <a:r>
              <a:rPr lang="ru-RU" altLang="ru-RU" sz="8000" b="1" dirty="0">
                <a:solidFill>
                  <a:srgbClr val="000000"/>
                </a:solidFill>
              </a:rPr>
              <a:t>с</a:t>
            </a:r>
            <a:r>
              <a:rPr lang="en-US" altLang="ru-RU" sz="8000" b="1" dirty="0">
                <a:solidFill>
                  <a:srgbClr val="000000"/>
                </a:solidFill>
              </a:rPr>
              <a:t>]</a:t>
            </a:r>
            <a:endParaRPr lang="ru-RU" altLang="ru-RU" sz="8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545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4" t="1586" r="4500" b="90162"/>
          <a:stretch/>
        </p:blipFill>
        <p:spPr bwMode="auto">
          <a:xfrm>
            <a:off x="539552" y="1772816"/>
            <a:ext cx="778680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4"/>
            <a:ext cx="39788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63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92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7041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Помоги букве собрать те предметы,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в названии которых она встречается.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С</a:t>
            </a:r>
          </a:p>
        </p:txBody>
      </p:sp>
      <p:pic>
        <p:nvPicPr>
          <p:cNvPr id="3" name="Picture 5" descr="D:\Картинки\ПРАЗДН~1\SNOWFLK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3050"/>
            <a:ext cx="2886084" cy="2825160"/>
          </a:xfrm>
          <a:prstGeom prst="rect">
            <a:avLst/>
          </a:prstGeom>
          <a:noFill/>
        </p:spPr>
      </p:pic>
      <p:pic>
        <p:nvPicPr>
          <p:cNvPr id="4" name="Picture 57" descr="E:\ClipArt\Картинки4\9\TN00308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1285005" cy="2476496"/>
          </a:xfrm>
          <a:prstGeom prst="rect">
            <a:avLst/>
          </a:prstGeom>
          <a:noFill/>
        </p:spPr>
      </p:pic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785918" y="2071678"/>
            <a:ext cx="3186114" cy="1523992"/>
            <a:chOff x="1275" y="1534"/>
            <a:chExt cx="3607" cy="2306"/>
          </a:xfrm>
        </p:grpSpPr>
        <p:sp>
          <p:nvSpPr>
            <p:cNvPr id="6" name="Freeform 44"/>
            <p:cNvSpPr>
              <a:spLocks/>
            </p:cNvSpPr>
            <p:nvPr/>
          </p:nvSpPr>
          <p:spPr bwMode="auto">
            <a:xfrm>
              <a:off x="3949" y="2059"/>
              <a:ext cx="125" cy="138"/>
            </a:xfrm>
            <a:custGeom>
              <a:avLst/>
              <a:gdLst/>
              <a:ahLst/>
              <a:cxnLst>
                <a:cxn ang="0">
                  <a:pos x="4" y="99"/>
                </a:cxn>
                <a:cxn ang="0">
                  <a:pos x="94" y="5"/>
                </a:cxn>
                <a:cxn ang="0">
                  <a:pos x="91" y="0"/>
                </a:cxn>
                <a:cxn ang="0">
                  <a:pos x="2" y="97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0" y="99"/>
                </a:cxn>
                <a:cxn ang="0">
                  <a:pos x="2" y="99"/>
                </a:cxn>
                <a:cxn ang="0">
                  <a:pos x="2" y="98"/>
                </a:cxn>
                <a:cxn ang="0">
                  <a:pos x="3" y="98"/>
                </a:cxn>
                <a:cxn ang="0">
                  <a:pos x="4" y="97"/>
                </a:cxn>
                <a:cxn ang="0">
                  <a:pos x="4" y="97"/>
                </a:cxn>
                <a:cxn ang="0">
                  <a:pos x="4" y="99"/>
                </a:cxn>
              </a:cxnLst>
              <a:rect l="0" t="0" r="r" b="b"/>
              <a:pathLst>
                <a:path w="94" h="99">
                  <a:moveTo>
                    <a:pt x="4" y="99"/>
                  </a:moveTo>
                  <a:lnTo>
                    <a:pt x="94" y="5"/>
                  </a:lnTo>
                  <a:lnTo>
                    <a:pt x="91" y="0"/>
                  </a:lnTo>
                  <a:lnTo>
                    <a:pt x="2" y="97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3" y="98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45"/>
            <p:cNvSpPr>
              <a:spLocks/>
            </p:cNvSpPr>
            <p:nvPr/>
          </p:nvSpPr>
          <p:spPr bwMode="auto">
            <a:xfrm>
              <a:off x="2260" y="2197"/>
              <a:ext cx="123" cy="108"/>
            </a:xfrm>
            <a:custGeom>
              <a:avLst/>
              <a:gdLst/>
              <a:ahLst/>
              <a:cxnLst>
                <a:cxn ang="0">
                  <a:pos x="1" y="77"/>
                </a:cxn>
                <a:cxn ang="0">
                  <a:pos x="6" y="74"/>
                </a:cxn>
                <a:cxn ang="0">
                  <a:pos x="16" y="67"/>
                </a:cxn>
                <a:cxn ang="0">
                  <a:pos x="29" y="57"/>
                </a:cxn>
                <a:cxn ang="0">
                  <a:pos x="45" y="44"/>
                </a:cxn>
                <a:cxn ang="0">
                  <a:pos x="60" y="31"/>
                </a:cxn>
                <a:cxn ang="0">
                  <a:pos x="76" y="19"/>
                </a:cxn>
                <a:cxn ang="0">
                  <a:pos x="88" y="9"/>
                </a:cxn>
                <a:cxn ang="0">
                  <a:pos x="93" y="5"/>
                </a:cxn>
                <a:cxn ang="0">
                  <a:pos x="89" y="0"/>
                </a:cxn>
                <a:cxn ang="0">
                  <a:pos x="0" y="72"/>
                </a:cxn>
                <a:cxn ang="0">
                  <a:pos x="1" y="72"/>
                </a:cxn>
                <a:cxn ang="0">
                  <a:pos x="1" y="77"/>
                </a:cxn>
                <a:cxn ang="0">
                  <a:pos x="3" y="77"/>
                </a:cxn>
                <a:cxn ang="0">
                  <a:pos x="1" y="77"/>
                </a:cxn>
              </a:cxnLst>
              <a:rect l="0" t="0" r="r" b="b"/>
              <a:pathLst>
                <a:path w="93" h="77">
                  <a:moveTo>
                    <a:pt x="1" y="77"/>
                  </a:moveTo>
                  <a:lnTo>
                    <a:pt x="6" y="74"/>
                  </a:lnTo>
                  <a:lnTo>
                    <a:pt x="16" y="67"/>
                  </a:lnTo>
                  <a:lnTo>
                    <a:pt x="29" y="57"/>
                  </a:lnTo>
                  <a:lnTo>
                    <a:pt x="45" y="44"/>
                  </a:lnTo>
                  <a:lnTo>
                    <a:pt x="60" y="31"/>
                  </a:lnTo>
                  <a:lnTo>
                    <a:pt x="76" y="19"/>
                  </a:lnTo>
                  <a:lnTo>
                    <a:pt x="88" y="9"/>
                  </a:lnTo>
                  <a:lnTo>
                    <a:pt x="93" y="5"/>
                  </a:lnTo>
                  <a:lnTo>
                    <a:pt x="89" y="0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7"/>
                  </a:lnTo>
                  <a:lnTo>
                    <a:pt x="3" y="77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46"/>
            <p:cNvSpPr>
              <a:spLocks/>
            </p:cNvSpPr>
            <p:nvPr/>
          </p:nvSpPr>
          <p:spPr bwMode="auto">
            <a:xfrm>
              <a:off x="3000" y="1905"/>
              <a:ext cx="426" cy="607"/>
            </a:xfrm>
            <a:custGeom>
              <a:avLst/>
              <a:gdLst/>
              <a:ahLst/>
              <a:cxnLst>
                <a:cxn ang="0">
                  <a:pos x="197" y="48"/>
                </a:cxn>
                <a:cxn ang="0">
                  <a:pos x="201" y="56"/>
                </a:cxn>
                <a:cxn ang="0">
                  <a:pos x="212" y="64"/>
                </a:cxn>
                <a:cxn ang="0">
                  <a:pos x="223" y="73"/>
                </a:cxn>
                <a:cxn ang="0">
                  <a:pos x="237" y="83"/>
                </a:cxn>
                <a:cxn ang="0">
                  <a:pos x="250" y="93"/>
                </a:cxn>
                <a:cxn ang="0">
                  <a:pos x="265" y="102"/>
                </a:cxn>
                <a:cxn ang="0">
                  <a:pos x="275" y="112"/>
                </a:cxn>
                <a:cxn ang="0">
                  <a:pos x="282" y="120"/>
                </a:cxn>
                <a:cxn ang="0">
                  <a:pos x="288" y="151"/>
                </a:cxn>
                <a:cxn ang="0">
                  <a:pos x="301" y="218"/>
                </a:cxn>
                <a:cxn ang="0">
                  <a:pos x="314" y="289"/>
                </a:cxn>
                <a:cxn ang="0">
                  <a:pos x="321" y="330"/>
                </a:cxn>
                <a:cxn ang="0">
                  <a:pos x="236" y="434"/>
                </a:cxn>
                <a:cxn ang="0">
                  <a:pos x="20" y="179"/>
                </a:cxn>
                <a:cxn ang="0">
                  <a:pos x="12" y="166"/>
                </a:cxn>
                <a:cxn ang="0">
                  <a:pos x="4" y="155"/>
                </a:cxn>
                <a:cxn ang="0">
                  <a:pos x="2" y="140"/>
                </a:cxn>
                <a:cxn ang="0">
                  <a:pos x="0" y="126"/>
                </a:cxn>
                <a:cxn ang="0">
                  <a:pos x="4" y="74"/>
                </a:cxn>
                <a:cxn ang="0">
                  <a:pos x="16" y="37"/>
                </a:cxn>
                <a:cxn ang="0">
                  <a:pos x="35" y="14"/>
                </a:cxn>
                <a:cxn ang="0">
                  <a:pos x="59" y="1"/>
                </a:cxn>
                <a:cxn ang="0">
                  <a:pos x="89" y="0"/>
                </a:cxn>
                <a:cxn ang="0">
                  <a:pos x="122" y="8"/>
                </a:cxn>
                <a:cxn ang="0">
                  <a:pos x="158" y="24"/>
                </a:cxn>
                <a:cxn ang="0">
                  <a:pos x="197" y="48"/>
                </a:cxn>
              </a:cxnLst>
              <a:rect l="0" t="0" r="r" b="b"/>
              <a:pathLst>
                <a:path w="321" h="434">
                  <a:moveTo>
                    <a:pt x="197" y="48"/>
                  </a:moveTo>
                  <a:lnTo>
                    <a:pt x="201" y="56"/>
                  </a:lnTo>
                  <a:lnTo>
                    <a:pt x="212" y="64"/>
                  </a:lnTo>
                  <a:lnTo>
                    <a:pt x="223" y="73"/>
                  </a:lnTo>
                  <a:lnTo>
                    <a:pt x="237" y="83"/>
                  </a:lnTo>
                  <a:lnTo>
                    <a:pt x="250" y="93"/>
                  </a:lnTo>
                  <a:lnTo>
                    <a:pt x="265" y="102"/>
                  </a:lnTo>
                  <a:lnTo>
                    <a:pt x="275" y="112"/>
                  </a:lnTo>
                  <a:lnTo>
                    <a:pt x="282" y="120"/>
                  </a:lnTo>
                  <a:lnTo>
                    <a:pt x="288" y="151"/>
                  </a:lnTo>
                  <a:lnTo>
                    <a:pt x="301" y="218"/>
                  </a:lnTo>
                  <a:lnTo>
                    <a:pt x="314" y="289"/>
                  </a:lnTo>
                  <a:lnTo>
                    <a:pt x="321" y="330"/>
                  </a:lnTo>
                  <a:lnTo>
                    <a:pt x="236" y="434"/>
                  </a:lnTo>
                  <a:lnTo>
                    <a:pt x="20" y="179"/>
                  </a:lnTo>
                  <a:lnTo>
                    <a:pt x="12" y="166"/>
                  </a:lnTo>
                  <a:lnTo>
                    <a:pt x="4" y="155"/>
                  </a:lnTo>
                  <a:lnTo>
                    <a:pt x="2" y="140"/>
                  </a:lnTo>
                  <a:lnTo>
                    <a:pt x="0" y="126"/>
                  </a:lnTo>
                  <a:lnTo>
                    <a:pt x="4" y="74"/>
                  </a:lnTo>
                  <a:lnTo>
                    <a:pt x="16" y="37"/>
                  </a:lnTo>
                  <a:lnTo>
                    <a:pt x="35" y="14"/>
                  </a:lnTo>
                  <a:lnTo>
                    <a:pt x="59" y="1"/>
                  </a:lnTo>
                  <a:lnTo>
                    <a:pt x="89" y="0"/>
                  </a:lnTo>
                  <a:lnTo>
                    <a:pt x="122" y="8"/>
                  </a:lnTo>
                  <a:lnTo>
                    <a:pt x="158" y="24"/>
                  </a:lnTo>
                  <a:lnTo>
                    <a:pt x="197" y="48"/>
                  </a:lnTo>
                  <a:close/>
                </a:path>
              </a:pathLst>
            </a:custGeom>
            <a:solidFill>
              <a:srgbClr val="3F3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47"/>
            <p:cNvSpPr>
              <a:spLocks/>
            </p:cNvSpPr>
            <p:nvPr/>
          </p:nvSpPr>
          <p:spPr bwMode="auto">
            <a:xfrm>
              <a:off x="2992" y="2022"/>
              <a:ext cx="39" cy="1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8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0" y="42"/>
                </a:cxn>
                <a:cxn ang="0">
                  <a:pos x="2" y="58"/>
                </a:cxn>
                <a:cxn ang="0">
                  <a:pos x="5" y="74"/>
                </a:cxn>
                <a:cxn ang="0">
                  <a:pos x="12" y="88"/>
                </a:cxn>
                <a:cxn ang="0">
                  <a:pos x="22" y="100"/>
                </a:cxn>
                <a:cxn ang="0">
                  <a:pos x="29" y="91"/>
                </a:cxn>
                <a:cxn ang="0">
                  <a:pos x="16" y="72"/>
                </a:cxn>
                <a:cxn ang="0">
                  <a:pos x="12" y="49"/>
                </a:cxn>
                <a:cxn ang="0">
                  <a:pos x="12" y="25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9" h="100">
                  <a:moveTo>
                    <a:pt x="2" y="0"/>
                  </a:moveTo>
                  <a:lnTo>
                    <a:pt x="0" y="8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2" y="58"/>
                  </a:lnTo>
                  <a:lnTo>
                    <a:pt x="5" y="74"/>
                  </a:lnTo>
                  <a:lnTo>
                    <a:pt x="12" y="88"/>
                  </a:lnTo>
                  <a:lnTo>
                    <a:pt x="22" y="100"/>
                  </a:lnTo>
                  <a:lnTo>
                    <a:pt x="29" y="91"/>
                  </a:lnTo>
                  <a:lnTo>
                    <a:pt x="16" y="72"/>
                  </a:lnTo>
                  <a:lnTo>
                    <a:pt x="12" y="49"/>
                  </a:lnTo>
                  <a:lnTo>
                    <a:pt x="12" y="25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48"/>
            <p:cNvSpPr>
              <a:spLocks/>
            </p:cNvSpPr>
            <p:nvPr/>
          </p:nvSpPr>
          <p:spPr bwMode="auto">
            <a:xfrm>
              <a:off x="2995" y="1897"/>
              <a:ext cx="109" cy="13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9" y="0"/>
                </a:cxn>
                <a:cxn ang="0">
                  <a:pos x="56" y="8"/>
                </a:cxn>
                <a:cxn ang="0">
                  <a:pos x="39" y="16"/>
                </a:cxn>
                <a:cxn ang="0">
                  <a:pos x="29" y="21"/>
                </a:cxn>
                <a:cxn ang="0">
                  <a:pos x="21" y="29"/>
                </a:cxn>
                <a:cxn ang="0">
                  <a:pos x="16" y="37"/>
                </a:cxn>
                <a:cxn ang="0">
                  <a:pos x="13" y="50"/>
                </a:cxn>
                <a:cxn ang="0">
                  <a:pos x="7" y="67"/>
                </a:cxn>
                <a:cxn ang="0">
                  <a:pos x="0" y="90"/>
                </a:cxn>
                <a:cxn ang="0">
                  <a:pos x="10" y="93"/>
                </a:cxn>
                <a:cxn ang="0">
                  <a:pos x="19" y="69"/>
                </a:cxn>
                <a:cxn ang="0">
                  <a:pos x="23" y="53"/>
                </a:cxn>
                <a:cxn ang="0">
                  <a:pos x="26" y="42"/>
                </a:cxn>
                <a:cxn ang="0">
                  <a:pos x="29" y="34"/>
                </a:cxn>
                <a:cxn ang="0">
                  <a:pos x="33" y="30"/>
                </a:cxn>
                <a:cxn ang="0">
                  <a:pos x="42" y="26"/>
                </a:cxn>
                <a:cxn ang="0">
                  <a:pos x="57" y="20"/>
                </a:cxn>
                <a:cxn ang="0">
                  <a:pos x="82" y="10"/>
                </a:cxn>
                <a:cxn ang="0">
                  <a:pos x="80" y="1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80" y="0"/>
                </a:cxn>
              </a:cxnLst>
              <a:rect l="0" t="0" r="r" b="b"/>
              <a:pathLst>
                <a:path w="82" h="93">
                  <a:moveTo>
                    <a:pt x="80" y="0"/>
                  </a:moveTo>
                  <a:lnTo>
                    <a:pt x="79" y="0"/>
                  </a:lnTo>
                  <a:lnTo>
                    <a:pt x="56" y="8"/>
                  </a:lnTo>
                  <a:lnTo>
                    <a:pt x="39" y="16"/>
                  </a:lnTo>
                  <a:lnTo>
                    <a:pt x="29" y="21"/>
                  </a:lnTo>
                  <a:lnTo>
                    <a:pt x="21" y="29"/>
                  </a:lnTo>
                  <a:lnTo>
                    <a:pt x="16" y="37"/>
                  </a:lnTo>
                  <a:lnTo>
                    <a:pt x="13" y="50"/>
                  </a:lnTo>
                  <a:lnTo>
                    <a:pt x="7" y="67"/>
                  </a:lnTo>
                  <a:lnTo>
                    <a:pt x="0" y="90"/>
                  </a:lnTo>
                  <a:lnTo>
                    <a:pt x="10" y="93"/>
                  </a:lnTo>
                  <a:lnTo>
                    <a:pt x="19" y="69"/>
                  </a:lnTo>
                  <a:lnTo>
                    <a:pt x="23" y="53"/>
                  </a:lnTo>
                  <a:lnTo>
                    <a:pt x="26" y="42"/>
                  </a:lnTo>
                  <a:lnTo>
                    <a:pt x="29" y="34"/>
                  </a:lnTo>
                  <a:lnTo>
                    <a:pt x="33" y="30"/>
                  </a:lnTo>
                  <a:lnTo>
                    <a:pt x="42" y="26"/>
                  </a:lnTo>
                  <a:lnTo>
                    <a:pt x="57" y="20"/>
                  </a:lnTo>
                  <a:lnTo>
                    <a:pt x="82" y="10"/>
                  </a:lnTo>
                  <a:lnTo>
                    <a:pt x="80" y="1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49"/>
            <p:cNvSpPr>
              <a:spLocks/>
            </p:cNvSpPr>
            <p:nvPr/>
          </p:nvSpPr>
          <p:spPr bwMode="auto">
            <a:xfrm>
              <a:off x="3101" y="1897"/>
              <a:ext cx="168" cy="82"/>
            </a:xfrm>
            <a:custGeom>
              <a:avLst/>
              <a:gdLst/>
              <a:ahLst/>
              <a:cxnLst>
                <a:cxn ang="0">
                  <a:pos x="127" y="54"/>
                </a:cxn>
                <a:cxn ang="0">
                  <a:pos x="114" y="42"/>
                </a:cxn>
                <a:cxn ang="0">
                  <a:pos x="100" y="31"/>
                </a:cxn>
                <a:cxn ang="0">
                  <a:pos x="85" y="21"/>
                </a:cxn>
                <a:cxn ang="0">
                  <a:pos x="69" y="14"/>
                </a:cxn>
                <a:cxn ang="0">
                  <a:pos x="52" y="8"/>
                </a:cxn>
                <a:cxn ang="0">
                  <a:pos x="36" y="4"/>
                </a:cxn>
                <a:cxn ang="0">
                  <a:pos x="19" y="1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9" y="11"/>
                </a:cxn>
                <a:cxn ang="0">
                  <a:pos x="35" y="14"/>
                </a:cxn>
                <a:cxn ang="0">
                  <a:pos x="51" y="19"/>
                </a:cxn>
                <a:cxn ang="0">
                  <a:pos x="64" y="24"/>
                </a:cxn>
                <a:cxn ang="0">
                  <a:pos x="77" y="31"/>
                </a:cxn>
                <a:cxn ang="0">
                  <a:pos x="90" y="40"/>
                </a:cxn>
                <a:cxn ang="0">
                  <a:pos x="104" y="49"/>
                </a:cxn>
                <a:cxn ang="0">
                  <a:pos x="118" y="59"/>
                </a:cxn>
                <a:cxn ang="0">
                  <a:pos x="117" y="54"/>
                </a:cxn>
                <a:cxn ang="0">
                  <a:pos x="127" y="54"/>
                </a:cxn>
                <a:cxn ang="0">
                  <a:pos x="127" y="52"/>
                </a:cxn>
                <a:cxn ang="0">
                  <a:pos x="125" y="50"/>
                </a:cxn>
                <a:cxn ang="0">
                  <a:pos x="127" y="54"/>
                </a:cxn>
              </a:cxnLst>
              <a:rect l="0" t="0" r="r" b="b"/>
              <a:pathLst>
                <a:path w="127" h="59">
                  <a:moveTo>
                    <a:pt x="127" y="54"/>
                  </a:moveTo>
                  <a:lnTo>
                    <a:pt x="114" y="42"/>
                  </a:lnTo>
                  <a:lnTo>
                    <a:pt x="100" y="31"/>
                  </a:lnTo>
                  <a:lnTo>
                    <a:pt x="85" y="21"/>
                  </a:lnTo>
                  <a:lnTo>
                    <a:pt x="69" y="14"/>
                  </a:lnTo>
                  <a:lnTo>
                    <a:pt x="52" y="8"/>
                  </a:lnTo>
                  <a:lnTo>
                    <a:pt x="36" y="4"/>
                  </a:lnTo>
                  <a:lnTo>
                    <a:pt x="1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9" y="11"/>
                  </a:lnTo>
                  <a:lnTo>
                    <a:pt x="35" y="14"/>
                  </a:lnTo>
                  <a:lnTo>
                    <a:pt x="51" y="19"/>
                  </a:lnTo>
                  <a:lnTo>
                    <a:pt x="64" y="24"/>
                  </a:lnTo>
                  <a:lnTo>
                    <a:pt x="77" y="31"/>
                  </a:lnTo>
                  <a:lnTo>
                    <a:pt x="90" y="40"/>
                  </a:lnTo>
                  <a:lnTo>
                    <a:pt x="104" y="49"/>
                  </a:lnTo>
                  <a:lnTo>
                    <a:pt x="118" y="59"/>
                  </a:lnTo>
                  <a:lnTo>
                    <a:pt x="117" y="54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5" y="50"/>
                  </a:lnTo>
                  <a:lnTo>
                    <a:pt x="127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50"/>
            <p:cNvSpPr>
              <a:spLocks/>
            </p:cNvSpPr>
            <p:nvPr/>
          </p:nvSpPr>
          <p:spPr bwMode="auto">
            <a:xfrm>
              <a:off x="3256" y="1972"/>
              <a:ext cx="126" cy="109"/>
            </a:xfrm>
            <a:custGeom>
              <a:avLst/>
              <a:gdLst/>
              <a:ahLst/>
              <a:cxnLst>
                <a:cxn ang="0">
                  <a:pos x="95" y="75"/>
                </a:cxn>
                <a:cxn ang="0">
                  <a:pos x="95" y="78"/>
                </a:cxn>
                <a:cxn ang="0">
                  <a:pos x="93" y="69"/>
                </a:cxn>
                <a:cxn ang="0">
                  <a:pos x="86" y="59"/>
                </a:cxn>
                <a:cxn ang="0">
                  <a:pos x="75" y="49"/>
                </a:cxn>
                <a:cxn ang="0">
                  <a:pos x="60" y="38"/>
                </a:cxn>
                <a:cxn ang="0">
                  <a:pos x="44" y="28"/>
                </a:cxn>
                <a:cxn ang="0">
                  <a:pos x="30" y="18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13" y="18"/>
                </a:cxn>
                <a:cxn ang="0">
                  <a:pos x="26" y="28"/>
                </a:cxn>
                <a:cxn ang="0">
                  <a:pos x="40" y="41"/>
                </a:cxn>
                <a:cxn ang="0">
                  <a:pos x="54" y="52"/>
                </a:cxn>
                <a:cxn ang="0">
                  <a:pos x="67" y="62"/>
                </a:cxn>
                <a:cxn ang="0">
                  <a:pos x="79" y="71"/>
                </a:cxn>
                <a:cxn ang="0">
                  <a:pos x="85" y="77"/>
                </a:cxn>
                <a:cxn ang="0">
                  <a:pos x="95" y="75"/>
                </a:cxn>
              </a:cxnLst>
              <a:rect l="0" t="0" r="r" b="b"/>
              <a:pathLst>
                <a:path w="95" h="78">
                  <a:moveTo>
                    <a:pt x="95" y="75"/>
                  </a:moveTo>
                  <a:lnTo>
                    <a:pt x="95" y="78"/>
                  </a:lnTo>
                  <a:lnTo>
                    <a:pt x="93" y="69"/>
                  </a:lnTo>
                  <a:lnTo>
                    <a:pt x="86" y="59"/>
                  </a:lnTo>
                  <a:lnTo>
                    <a:pt x="75" y="49"/>
                  </a:lnTo>
                  <a:lnTo>
                    <a:pt x="60" y="38"/>
                  </a:lnTo>
                  <a:lnTo>
                    <a:pt x="44" y="28"/>
                  </a:lnTo>
                  <a:lnTo>
                    <a:pt x="30" y="18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13" y="18"/>
                  </a:lnTo>
                  <a:lnTo>
                    <a:pt x="26" y="28"/>
                  </a:lnTo>
                  <a:lnTo>
                    <a:pt x="40" y="41"/>
                  </a:lnTo>
                  <a:lnTo>
                    <a:pt x="54" y="52"/>
                  </a:lnTo>
                  <a:lnTo>
                    <a:pt x="67" y="62"/>
                  </a:lnTo>
                  <a:lnTo>
                    <a:pt x="79" y="71"/>
                  </a:lnTo>
                  <a:lnTo>
                    <a:pt x="85" y="77"/>
                  </a:lnTo>
                  <a:lnTo>
                    <a:pt x="95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1"/>
            <p:cNvSpPr>
              <a:spLocks/>
            </p:cNvSpPr>
            <p:nvPr/>
          </p:nvSpPr>
          <p:spPr bwMode="auto">
            <a:xfrm>
              <a:off x="3369" y="2077"/>
              <a:ext cx="62" cy="294"/>
            </a:xfrm>
            <a:custGeom>
              <a:avLst/>
              <a:gdLst/>
              <a:ahLst/>
              <a:cxnLst>
                <a:cxn ang="0">
                  <a:pos x="46" y="210"/>
                </a:cxn>
                <a:cxn ang="0">
                  <a:pos x="47" y="210"/>
                </a:cxn>
                <a:cxn ang="0">
                  <a:pos x="47" y="209"/>
                </a:cxn>
                <a:cxn ang="0">
                  <a:pos x="47" y="207"/>
                </a:cxn>
                <a:cxn ang="0">
                  <a:pos x="47" y="206"/>
                </a:cxn>
                <a:cxn ang="0">
                  <a:pos x="10" y="0"/>
                </a:cxn>
                <a:cxn ang="0">
                  <a:pos x="0" y="2"/>
                </a:cxn>
                <a:cxn ang="0">
                  <a:pos x="37" y="207"/>
                </a:cxn>
                <a:cxn ang="0">
                  <a:pos x="38" y="204"/>
                </a:cxn>
                <a:cxn ang="0">
                  <a:pos x="46" y="210"/>
                </a:cxn>
                <a:cxn ang="0">
                  <a:pos x="47" y="209"/>
                </a:cxn>
                <a:cxn ang="0">
                  <a:pos x="47" y="206"/>
                </a:cxn>
                <a:cxn ang="0">
                  <a:pos x="46" y="210"/>
                </a:cxn>
              </a:cxnLst>
              <a:rect l="0" t="0" r="r" b="b"/>
              <a:pathLst>
                <a:path w="47" h="210">
                  <a:moveTo>
                    <a:pt x="46" y="210"/>
                  </a:moveTo>
                  <a:lnTo>
                    <a:pt x="47" y="210"/>
                  </a:lnTo>
                  <a:lnTo>
                    <a:pt x="47" y="209"/>
                  </a:lnTo>
                  <a:lnTo>
                    <a:pt x="47" y="207"/>
                  </a:lnTo>
                  <a:lnTo>
                    <a:pt x="47" y="206"/>
                  </a:lnTo>
                  <a:lnTo>
                    <a:pt x="10" y="0"/>
                  </a:lnTo>
                  <a:lnTo>
                    <a:pt x="0" y="2"/>
                  </a:lnTo>
                  <a:lnTo>
                    <a:pt x="37" y="207"/>
                  </a:lnTo>
                  <a:lnTo>
                    <a:pt x="38" y="204"/>
                  </a:lnTo>
                  <a:lnTo>
                    <a:pt x="46" y="210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6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2"/>
            <p:cNvSpPr>
              <a:spLocks/>
            </p:cNvSpPr>
            <p:nvPr/>
          </p:nvSpPr>
          <p:spPr bwMode="auto">
            <a:xfrm>
              <a:off x="3308" y="2362"/>
              <a:ext cx="122" cy="161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7" y="110"/>
                </a:cxn>
                <a:cxn ang="0">
                  <a:pos x="92" y="6"/>
                </a:cxn>
                <a:cxn ang="0">
                  <a:pos x="84" y="0"/>
                </a:cxn>
                <a:cxn ang="0">
                  <a:pos x="0" y="102"/>
                </a:cxn>
                <a:cxn ang="0">
                  <a:pos x="7" y="102"/>
                </a:cxn>
                <a:cxn ang="0">
                  <a:pos x="0" y="110"/>
                </a:cxn>
                <a:cxn ang="0">
                  <a:pos x="4" y="115"/>
                </a:cxn>
                <a:cxn ang="0">
                  <a:pos x="7" y="110"/>
                </a:cxn>
                <a:cxn ang="0">
                  <a:pos x="0" y="110"/>
                </a:cxn>
              </a:cxnLst>
              <a:rect l="0" t="0" r="r" b="b"/>
              <a:pathLst>
                <a:path w="92" h="115">
                  <a:moveTo>
                    <a:pt x="0" y="110"/>
                  </a:moveTo>
                  <a:lnTo>
                    <a:pt x="7" y="110"/>
                  </a:lnTo>
                  <a:lnTo>
                    <a:pt x="92" y="6"/>
                  </a:lnTo>
                  <a:lnTo>
                    <a:pt x="84" y="0"/>
                  </a:lnTo>
                  <a:lnTo>
                    <a:pt x="0" y="102"/>
                  </a:lnTo>
                  <a:lnTo>
                    <a:pt x="7" y="102"/>
                  </a:lnTo>
                  <a:lnTo>
                    <a:pt x="0" y="110"/>
                  </a:lnTo>
                  <a:lnTo>
                    <a:pt x="4" y="115"/>
                  </a:lnTo>
                  <a:lnTo>
                    <a:pt x="7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3022" y="2151"/>
              <a:ext cx="295" cy="3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216" y="261"/>
                </a:cxn>
                <a:cxn ang="0">
                  <a:pos x="223" y="253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223" h="261">
                  <a:moveTo>
                    <a:pt x="0" y="8"/>
                  </a:moveTo>
                  <a:lnTo>
                    <a:pt x="0" y="8"/>
                  </a:lnTo>
                  <a:lnTo>
                    <a:pt x="216" y="261"/>
                  </a:lnTo>
                  <a:lnTo>
                    <a:pt x="223" y="253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4"/>
            <p:cNvSpPr>
              <a:spLocks/>
            </p:cNvSpPr>
            <p:nvPr/>
          </p:nvSpPr>
          <p:spPr bwMode="auto">
            <a:xfrm>
              <a:off x="1737" y="2663"/>
              <a:ext cx="430" cy="602"/>
            </a:xfrm>
            <a:custGeom>
              <a:avLst/>
              <a:gdLst/>
              <a:ahLst/>
              <a:cxnLst>
                <a:cxn ang="0">
                  <a:pos x="324" y="327"/>
                </a:cxn>
                <a:cxn ang="0">
                  <a:pos x="240" y="431"/>
                </a:cxn>
                <a:cxn ang="0">
                  <a:pos x="23" y="178"/>
                </a:cxn>
                <a:cxn ang="0">
                  <a:pos x="7" y="151"/>
                </a:cxn>
                <a:cxn ang="0">
                  <a:pos x="0" y="122"/>
                </a:cxn>
                <a:cxn ang="0">
                  <a:pos x="2" y="92"/>
                </a:cxn>
                <a:cxn ang="0">
                  <a:pos x="12" y="63"/>
                </a:cxn>
                <a:cxn ang="0">
                  <a:pos x="27" y="38"/>
                </a:cxn>
                <a:cxn ang="0">
                  <a:pos x="49" y="18"/>
                </a:cxn>
                <a:cxn ang="0">
                  <a:pos x="76" y="4"/>
                </a:cxn>
                <a:cxn ang="0">
                  <a:pos x="108" y="0"/>
                </a:cxn>
                <a:cxn ang="0">
                  <a:pos x="125" y="4"/>
                </a:cxn>
                <a:cxn ang="0">
                  <a:pos x="150" y="14"/>
                </a:cxn>
                <a:cxn ang="0">
                  <a:pos x="178" y="30"/>
                </a:cxn>
                <a:cxn ang="0">
                  <a:pos x="209" y="47"/>
                </a:cxn>
                <a:cxn ang="0">
                  <a:pos x="237" y="69"/>
                </a:cxn>
                <a:cxn ang="0">
                  <a:pos x="260" y="89"/>
                </a:cxn>
                <a:cxn ang="0">
                  <a:pos x="279" y="106"/>
                </a:cxn>
                <a:cxn ang="0">
                  <a:pos x="286" y="122"/>
                </a:cxn>
                <a:cxn ang="0">
                  <a:pos x="324" y="327"/>
                </a:cxn>
              </a:cxnLst>
              <a:rect l="0" t="0" r="r" b="b"/>
              <a:pathLst>
                <a:path w="324" h="431">
                  <a:moveTo>
                    <a:pt x="324" y="327"/>
                  </a:moveTo>
                  <a:lnTo>
                    <a:pt x="240" y="431"/>
                  </a:lnTo>
                  <a:lnTo>
                    <a:pt x="23" y="178"/>
                  </a:lnTo>
                  <a:lnTo>
                    <a:pt x="7" y="151"/>
                  </a:lnTo>
                  <a:lnTo>
                    <a:pt x="0" y="122"/>
                  </a:lnTo>
                  <a:lnTo>
                    <a:pt x="2" y="92"/>
                  </a:lnTo>
                  <a:lnTo>
                    <a:pt x="12" y="63"/>
                  </a:lnTo>
                  <a:lnTo>
                    <a:pt x="27" y="38"/>
                  </a:lnTo>
                  <a:lnTo>
                    <a:pt x="49" y="18"/>
                  </a:lnTo>
                  <a:lnTo>
                    <a:pt x="76" y="4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50" y="14"/>
                  </a:lnTo>
                  <a:lnTo>
                    <a:pt x="178" y="30"/>
                  </a:lnTo>
                  <a:lnTo>
                    <a:pt x="209" y="47"/>
                  </a:lnTo>
                  <a:lnTo>
                    <a:pt x="237" y="69"/>
                  </a:lnTo>
                  <a:lnTo>
                    <a:pt x="260" y="89"/>
                  </a:lnTo>
                  <a:lnTo>
                    <a:pt x="279" y="106"/>
                  </a:lnTo>
                  <a:lnTo>
                    <a:pt x="286" y="122"/>
                  </a:lnTo>
                  <a:lnTo>
                    <a:pt x="324" y="327"/>
                  </a:lnTo>
                  <a:close/>
                </a:path>
              </a:pathLst>
            </a:custGeom>
            <a:solidFill>
              <a:srgbClr val="3F3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1736" y="2779"/>
              <a:ext cx="37" cy="1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0" y="46"/>
                </a:cxn>
                <a:cxn ang="0">
                  <a:pos x="3" y="66"/>
                </a:cxn>
                <a:cxn ang="0">
                  <a:pos x="10" y="85"/>
                </a:cxn>
                <a:cxn ang="0">
                  <a:pos x="21" y="99"/>
                </a:cxn>
                <a:cxn ang="0">
                  <a:pos x="28" y="91"/>
                </a:cxn>
                <a:cxn ang="0">
                  <a:pos x="17" y="75"/>
                </a:cxn>
                <a:cxn ang="0">
                  <a:pos x="11" y="55"/>
                </a:cxn>
                <a:cxn ang="0">
                  <a:pos x="11" y="33"/>
                </a:cxn>
                <a:cxn ang="0">
                  <a:pos x="11" y="14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8" h="99">
                  <a:moveTo>
                    <a:pt x="1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46"/>
                  </a:lnTo>
                  <a:lnTo>
                    <a:pt x="3" y="66"/>
                  </a:lnTo>
                  <a:lnTo>
                    <a:pt x="10" y="85"/>
                  </a:lnTo>
                  <a:lnTo>
                    <a:pt x="21" y="99"/>
                  </a:lnTo>
                  <a:lnTo>
                    <a:pt x="28" y="91"/>
                  </a:lnTo>
                  <a:lnTo>
                    <a:pt x="17" y="75"/>
                  </a:lnTo>
                  <a:lnTo>
                    <a:pt x="11" y="55"/>
                  </a:lnTo>
                  <a:lnTo>
                    <a:pt x="11" y="33"/>
                  </a:lnTo>
                  <a:lnTo>
                    <a:pt x="11" y="14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56"/>
            <p:cNvSpPr>
              <a:spLocks/>
            </p:cNvSpPr>
            <p:nvPr/>
          </p:nvSpPr>
          <p:spPr bwMode="auto">
            <a:xfrm>
              <a:off x="1737" y="2654"/>
              <a:ext cx="144" cy="129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83" y="1"/>
                </a:cxn>
                <a:cxn ang="0">
                  <a:pos x="65" y="6"/>
                </a:cxn>
                <a:cxn ang="0">
                  <a:pos x="49" y="13"/>
                </a:cxn>
                <a:cxn ang="0">
                  <a:pos x="37" y="21"/>
                </a:cxn>
                <a:cxn ang="0">
                  <a:pos x="26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0" y="89"/>
                </a:cxn>
                <a:cxn ang="0">
                  <a:pos x="10" y="92"/>
                </a:cxn>
                <a:cxn ang="0">
                  <a:pos x="17" y="72"/>
                </a:cxn>
                <a:cxn ang="0">
                  <a:pos x="26" y="56"/>
                </a:cxn>
                <a:cxn ang="0">
                  <a:pos x="35" y="42"/>
                </a:cxn>
                <a:cxn ang="0">
                  <a:pos x="43" y="30"/>
                </a:cxn>
                <a:cxn ang="0">
                  <a:pos x="55" y="21"/>
                </a:cxn>
                <a:cxn ang="0">
                  <a:pos x="69" y="16"/>
                </a:cxn>
                <a:cxn ang="0">
                  <a:pos x="86" y="13"/>
                </a:cxn>
                <a:cxn ang="0">
                  <a:pos x="108" y="11"/>
                </a:cxn>
                <a:cxn ang="0">
                  <a:pos x="108" y="0"/>
                </a:cxn>
              </a:cxnLst>
              <a:rect l="0" t="0" r="r" b="b"/>
              <a:pathLst>
                <a:path w="108" h="92">
                  <a:moveTo>
                    <a:pt x="108" y="0"/>
                  </a:moveTo>
                  <a:lnTo>
                    <a:pt x="83" y="1"/>
                  </a:lnTo>
                  <a:lnTo>
                    <a:pt x="65" y="6"/>
                  </a:lnTo>
                  <a:lnTo>
                    <a:pt x="49" y="13"/>
                  </a:lnTo>
                  <a:lnTo>
                    <a:pt x="37" y="21"/>
                  </a:lnTo>
                  <a:lnTo>
                    <a:pt x="26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0" y="89"/>
                  </a:lnTo>
                  <a:lnTo>
                    <a:pt x="10" y="92"/>
                  </a:lnTo>
                  <a:lnTo>
                    <a:pt x="17" y="72"/>
                  </a:lnTo>
                  <a:lnTo>
                    <a:pt x="26" y="56"/>
                  </a:lnTo>
                  <a:lnTo>
                    <a:pt x="35" y="42"/>
                  </a:lnTo>
                  <a:lnTo>
                    <a:pt x="43" y="30"/>
                  </a:lnTo>
                  <a:lnTo>
                    <a:pt x="55" y="21"/>
                  </a:lnTo>
                  <a:lnTo>
                    <a:pt x="69" y="16"/>
                  </a:lnTo>
                  <a:lnTo>
                    <a:pt x="86" y="13"/>
                  </a:lnTo>
                  <a:lnTo>
                    <a:pt x="108" y="1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57"/>
            <p:cNvSpPr>
              <a:spLocks/>
            </p:cNvSpPr>
            <p:nvPr/>
          </p:nvSpPr>
          <p:spPr bwMode="auto">
            <a:xfrm>
              <a:off x="1881" y="2654"/>
              <a:ext cx="243" cy="184"/>
            </a:xfrm>
            <a:custGeom>
              <a:avLst/>
              <a:gdLst/>
              <a:ahLst/>
              <a:cxnLst>
                <a:cxn ang="0">
                  <a:pos x="184" y="128"/>
                </a:cxn>
                <a:cxn ang="0">
                  <a:pos x="184" y="131"/>
                </a:cxn>
                <a:cxn ang="0">
                  <a:pos x="180" y="116"/>
                </a:cxn>
                <a:cxn ang="0">
                  <a:pos x="164" y="96"/>
                </a:cxn>
                <a:cxn ang="0">
                  <a:pos x="139" y="75"/>
                </a:cxn>
                <a:cxn ang="0">
                  <a:pos x="109" y="53"/>
                </a:cxn>
                <a:cxn ang="0">
                  <a:pos x="78" y="33"/>
                </a:cxn>
                <a:cxn ang="0">
                  <a:pos x="47" y="16"/>
                </a:cxn>
                <a:cxn ang="0">
                  <a:pos x="20" y="4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9" y="14"/>
                </a:cxn>
                <a:cxn ang="0">
                  <a:pos x="42" y="24"/>
                </a:cxn>
                <a:cxn ang="0">
                  <a:pos x="67" y="39"/>
                </a:cxn>
                <a:cxn ang="0">
                  <a:pos x="93" y="56"/>
                </a:cxn>
                <a:cxn ang="0">
                  <a:pos x="121" y="75"/>
                </a:cxn>
                <a:cxn ang="0">
                  <a:pos x="144" y="93"/>
                </a:cxn>
                <a:cxn ang="0">
                  <a:pos x="162" y="112"/>
                </a:cxn>
                <a:cxn ang="0">
                  <a:pos x="174" y="126"/>
                </a:cxn>
                <a:cxn ang="0">
                  <a:pos x="174" y="129"/>
                </a:cxn>
                <a:cxn ang="0">
                  <a:pos x="174" y="126"/>
                </a:cxn>
                <a:cxn ang="0">
                  <a:pos x="172" y="128"/>
                </a:cxn>
                <a:cxn ang="0">
                  <a:pos x="174" y="129"/>
                </a:cxn>
                <a:cxn ang="0">
                  <a:pos x="184" y="128"/>
                </a:cxn>
              </a:cxnLst>
              <a:rect l="0" t="0" r="r" b="b"/>
              <a:pathLst>
                <a:path w="184" h="131">
                  <a:moveTo>
                    <a:pt x="184" y="128"/>
                  </a:moveTo>
                  <a:lnTo>
                    <a:pt x="184" y="131"/>
                  </a:lnTo>
                  <a:lnTo>
                    <a:pt x="180" y="116"/>
                  </a:lnTo>
                  <a:lnTo>
                    <a:pt x="164" y="96"/>
                  </a:lnTo>
                  <a:lnTo>
                    <a:pt x="139" y="75"/>
                  </a:lnTo>
                  <a:lnTo>
                    <a:pt x="109" y="53"/>
                  </a:lnTo>
                  <a:lnTo>
                    <a:pt x="78" y="33"/>
                  </a:lnTo>
                  <a:lnTo>
                    <a:pt x="47" y="16"/>
                  </a:lnTo>
                  <a:lnTo>
                    <a:pt x="20" y="4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9" y="14"/>
                  </a:lnTo>
                  <a:lnTo>
                    <a:pt x="42" y="24"/>
                  </a:lnTo>
                  <a:lnTo>
                    <a:pt x="67" y="39"/>
                  </a:lnTo>
                  <a:lnTo>
                    <a:pt x="93" y="56"/>
                  </a:lnTo>
                  <a:lnTo>
                    <a:pt x="121" y="75"/>
                  </a:lnTo>
                  <a:lnTo>
                    <a:pt x="144" y="93"/>
                  </a:lnTo>
                  <a:lnTo>
                    <a:pt x="162" y="11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4" y="126"/>
                  </a:lnTo>
                  <a:lnTo>
                    <a:pt x="172" y="128"/>
                  </a:lnTo>
                  <a:lnTo>
                    <a:pt x="174" y="129"/>
                  </a:lnTo>
                  <a:lnTo>
                    <a:pt x="184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auto">
            <a:xfrm>
              <a:off x="2111" y="2833"/>
              <a:ext cx="62" cy="294"/>
            </a:xfrm>
            <a:custGeom>
              <a:avLst/>
              <a:gdLst/>
              <a:ahLst/>
              <a:cxnLst>
                <a:cxn ang="0">
                  <a:pos x="46" y="210"/>
                </a:cxn>
                <a:cxn ang="0">
                  <a:pos x="47" y="208"/>
                </a:cxn>
                <a:cxn ang="0">
                  <a:pos x="47" y="207"/>
                </a:cxn>
                <a:cxn ang="0">
                  <a:pos x="47" y="205"/>
                </a:cxn>
                <a:cxn ang="0">
                  <a:pos x="47" y="205"/>
                </a:cxn>
                <a:cxn ang="0">
                  <a:pos x="10" y="0"/>
                </a:cxn>
                <a:cxn ang="0">
                  <a:pos x="0" y="1"/>
                </a:cxn>
                <a:cxn ang="0">
                  <a:pos x="37" y="207"/>
                </a:cxn>
                <a:cxn ang="0">
                  <a:pos x="39" y="202"/>
                </a:cxn>
                <a:cxn ang="0">
                  <a:pos x="46" y="210"/>
                </a:cxn>
                <a:cxn ang="0">
                  <a:pos x="47" y="207"/>
                </a:cxn>
                <a:cxn ang="0">
                  <a:pos x="47" y="205"/>
                </a:cxn>
                <a:cxn ang="0">
                  <a:pos x="46" y="210"/>
                </a:cxn>
              </a:cxnLst>
              <a:rect l="0" t="0" r="r" b="b"/>
              <a:pathLst>
                <a:path w="47" h="210">
                  <a:moveTo>
                    <a:pt x="46" y="210"/>
                  </a:moveTo>
                  <a:lnTo>
                    <a:pt x="47" y="208"/>
                  </a:lnTo>
                  <a:lnTo>
                    <a:pt x="47" y="207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10" y="0"/>
                  </a:lnTo>
                  <a:lnTo>
                    <a:pt x="0" y="1"/>
                  </a:lnTo>
                  <a:lnTo>
                    <a:pt x="37" y="207"/>
                  </a:lnTo>
                  <a:lnTo>
                    <a:pt x="39" y="202"/>
                  </a:lnTo>
                  <a:lnTo>
                    <a:pt x="46" y="210"/>
                  </a:lnTo>
                  <a:lnTo>
                    <a:pt x="47" y="207"/>
                  </a:lnTo>
                  <a:lnTo>
                    <a:pt x="47" y="205"/>
                  </a:lnTo>
                  <a:lnTo>
                    <a:pt x="46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auto">
            <a:xfrm>
              <a:off x="2050" y="3116"/>
              <a:ext cx="122" cy="161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7" y="111"/>
                </a:cxn>
                <a:cxn ang="0">
                  <a:pos x="92" y="8"/>
                </a:cxn>
                <a:cxn ang="0">
                  <a:pos x="85" y="0"/>
                </a:cxn>
                <a:cxn ang="0">
                  <a:pos x="0" y="104"/>
                </a:cxn>
                <a:cxn ang="0">
                  <a:pos x="7" y="104"/>
                </a:cxn>
                <a:cxn ang="0">
                  <a:pos x="0" y="111"/>
                </a:cxn>
                <a:cxn ang="0">
                  <a:pos x="4" y="115"/>
                </a:cxn>
                <a:cxn ang="0">
                  <a:pos x="7" y="111"/>
                </a:cxn>
                <a:cxn ang="0">
                  <a:pos x="0" y="111"/>
                </a:cxn>
              </a:cxnLst>
              <a:rect l="0" t="0" r="r" b="b"/>
              <a:pathLst>
                <a:path w="92" h="115">
                  <a:moveTo>
                    <a:pt x="0" y="111"/>
                  </a:moveTo>
                  <a:lnTo>
                    <a:pt x="7" y="111"/>
                  </a:lnTo>
                  <a:lnTo>
                    <a:pt x="92" y="8"/>
                  </a:lnTo>
                  <a:lnTo>
                    <a:pt x="85" y="0"/>
                  </a:lnTo>
                  <a:lnTo>
                    <a:pt x="0" y="104"/>
                  </a:lnTo>
                  <a:lnTo>
                    <a:pt x="7" y="104"/>
                  </a:lnTo>
                  <a:lnTo>
                    <a:pt x="0" y="111"/>
                  </a:lnTo>
                  <a:lnTo>
                    <a:pt x="4" y="115"/>
                  </a:lnTo>
                  <a:lnTo>
                    <a:pt x="7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60"/>
            <p:cNvSpPr>
              <a:spLocks/>
            </p:cNvSpPr>
            <p:nvPr/>
          </p:nvSpPr>
          <p:spPr bwMode="auto">
            <a:xfrm>
              <a:off x="1764" y="2906"/>
              <a:ext cx="296" cy="3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6" y="261"/>
                </a:cxn>
                <a:cxn ang="0">
                  <a:pos x="223" y="254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223" h="261">
                  <a:moveTo>
                    <a:pt x="0" y="8"/>
                  </a:moveTo>
                  <a:lnTo>
                    <a:pt x="216" y="261"/>
                  </a:lnTo>
                  <a:lnTo>
                    <a:pt x="223" y="254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61"/>
            <p:cNvSpPr>
              <a:spLocks/>
            </p:cNvSpPr>
            <p:nvPr/>
          </p:nvSpPr>
          <p:spPr bwMode="auto">
            <a:xfrm>
              <a:off x="3770" y="2714"/>
              <a:ext cx="1007" cy="43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84" y="29"/>
                </a:cxn>
                <a:cxn ang="0">
                  <a:pos x="760" y="103"/>
                </a:cxn>
                <a:cxn ang="0">
                  <a:pos x="226" y="309"/>
                </a:cxn>
                <a:cxn ang="0">
                  <a:pos x="0" y="122"/>
                </a:cxn>
                <a:cxn ang="0">
                  <a:pos x="75" y="0"/>
                </a:cxn>
              </a:cxnLst>
              <a:rect l="0" t="0" r="r" b="b"/>
              <a:pathLst>
                <a:path w="760" h="309">
                  <a:moveTo>
                    <a:pt x="75" y="0"/>
                  </a:moveTo>
                  <a:lnTo>
                    <a:pt x="684" y="29"/>
                  </a:lnTo>
                  <a:lnTo>
                    <a:pt x="760" y="103"/>
                  </a:lnTo>
                  <a:lnTo>
                    <a:pt x="226" y="309"/>
                  </a:lnTo>
                  <a:lnTo>
                    <a:pt x="0" y="12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62"/>
            <p:cNvSpPr>
              <a:spLocks/>
            </p:cNvSpPr>
            <p:nvPr/>
          </p:nvSpPr>
          <p:spPr bwMode="auto">
            <a:xfrm>
              <a:off x="3870" y="2709"/>
              <a:ext cx="813" cy="53"/>
            </a:xfrm>
            <a:custGeom>
              <a:avLst/>
              <a:gdLst/>
              <a:ahLst/>
              <a:cxnLst>
                <a:cxn ang="0">
                  <a:pos x="614" y="28"/>
                </a:cxn>
                <a:cxn ang="0">
                  <a:pos x="612" y="28"/>
                </a:cxn>
                <a:cxn ang="0">
                  <a:pos x="612" y="27"/>
                </a:cxn>
                <a:cxn ang="0">
                  <a:pos x="611" y="27"/>
                </a:cxn>
                <a:cxn ang="0">
                  <a:pos x="609" y="27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609" y="38"/>
                </a:cxn>
                <a:cxn ang="0">
                  <a:pos x="606" y="36"/>
                </a:cxn>
                <a:cxn ang="0">
                  <a:pos x="614" y="28"/>
                </a:cxn>
                <a:cxn ang="0">
                  <a:pos x="614" y="27"/>
                </a:cxn>
                <a:cxn ang="0">
                  <a:pos x="612" y="27"/>
                </a:cxn>
                <a:cxn ang="0">
                  <a:pos x="611" y="27"/>
                </a:cxn>
                <a:cxn ang="0">
                  <a:pos x="609" y="27"/>
                </a:cxn>
                <a:cxn ang="0">
                  <a:pos x="614" y="28"/>
                </a:cxn>
              </a:cxnLst>
              <a:rect l="0" t="0" r="r" b="b"/>
              <a:pathLst>
                <a:path w="614" h="38">
                  <a:moveTo>
                    <a:pt x="614" y="28"/>
                  </a:moveTo>
                  <a:lnTo>
                    <a:pt x="612" y="28"/>
                  </a:lnTo>
                  <a:lnTo>
                    <a:pt x="612" y="27"/>
                  </a:lnTo>
                  <a:lnTo>
                    <a:pt x="611" y="27"/>
                  </a:lnTo>
                  <a:lnTo>
                    <a:pt x="609" y="27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09" y="38"/>
                  </a:lnTo>
                  <a:lnTo>
                    <a:pt x="606" y="36"/>
                  </a:lnTo>
                  <a:lnTo>
                    <a:pt x="614" y="28"/>
                  </a:lnTo>
                  <a:lnTo>
                    <a:pt x="614" y="27"/>
                  </a:lnTo>
                  <a:lnTo>
                    <a:pt x="612" y="27"/>
                  </a:lnTo>
                  <a:lnTo>
                    <a:pt x="611" y="27"/>
                  </a:lnTo>
                  <a:lnTo>
                    <a:pt x="609" y="27"/>
                  </a:lnTo>
                  <a:lnTo>
                    <a:pt x="61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63"/>
            <p:cNvSpPr>
              <a:spLocks/>
            </p:cNvSpPr>
            <p:nvPr/>
          </p:nvSpPr>
          <p:spPr bwMode="auto">
            <a:xfrm>
              <a:off x="4673" y="2748"/>
              <a:ext cx="118" cy="119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82" y="77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75" y="84"/>
                </a:cxn>
                <a:cxn ang="0">
                  <a:pos x="78" y="74"/>
                </a:cxn>
                <a:cxn ang="0">
                  <a:pos x="81" y="85"/>
                </a:cxn>
                <a:cxn ang="0">
                  <a:pos x="89" y="82"/>
                </a:cxn>
                <a:cxn ang="0">
                  <a:pos x="82" y="77"/>
                </a:cxn>
                <a:cxn ang="0">
                  <a:pos x="81" y="85"/>
                </a:cxn>
              </a:cxnLst>
              <a:rect l="0" t="0" r="r" b="b"/>
              <a:pathLst>
                <a:path w="89" h="85">
                  <a:moveTo>
                    <a:pt x="81" y="85"/>
                  </a:moveTo>
                  <a:lnTo>
                    <a:pt x="82" y="77"/>
                  </a:lnTo>
                  <a:lnTo>
                    <a:pt x="8" y="0"/>
                  </a:lnTo>
                  <a:lnTo>
                    <a:pt x="0" y="8"/>
                  </a:lnTo>
                  <a:lnTo>
                    <a:pt x="75" y="84"/>
                  </a:lnTo>
                  <a:lnTo>
                    <a:pt x="78" y="74"/>
                  </a:lnTo>
                  <a:lnTo>
                    <a:pt x="81" y="85"/>
                  </a:lnTo>
                  <a:lnTo>
                    <a:pt x="89" y="82"/>
                  </a:lnTo>
                  <a:lnTo>
                    <a:pt x="82" y="77"/>
                  </a:lnTo>
                  <a:lnTo>
                    <a:pt x="81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64"/>
            <p:cNvSpPr>
              <a:spLocks/>
            </p:cNvSpPr>
            <p:nvPr/>
          </p:nvSpPr>
          <p:spPr bwMode="auto">
            <a:xfrm>
              <a:off x="4063" y="2852"/>
              <a:ext cx="717" cy="304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6" y="217"/>
                </a:cxn>
                <a:cxn ang="0">
                  <a:pos x="541" y="11"/>
                </a:cxn>
                <a:cxn ang="0">
                  <a:pos x="538" y="0"/>
                </a:cxn>
                <a:cxn ang="0">
                  <a:pos x="2" y="207"/>
                </a:cxn>
                <a:cxn ang="0">
                  <a:pos x="8" y="208"/>
                </a:cxn>
                <a:cxn ang="0">
                  <a:pos x="0" y="215"/>
                </a:cxn>
                <a:cxn ang="0">
                  <a:pos x="3" y="218"/>
                </a:cxn>
                <a:cxn ang="0">
                  <a:pos x="6" y="217"/>
                </a:cxn>
                <a:cxn ang="0">
                  <a:pos x="0" y="215"/>
                </a:cxn>
              </a:cxnLst>
              <a:rect l="0" t="0" r="r" b="b"/>
              <a:pathLst>
                <a:path w="541" h="218">
                  <a:moveTo>
                    <a:pt x="0" y="215"/>
                  </a:moveTo>
                  <a:lnTo>
                    <a:pt x="6" y="217"/>
                  </a:lnTo>
                  <a:lnTo>
                    <a:pt x="541" y="11"/>
                  </a:lnTo>
                  <a:lnTo>
                    <a:pt x="538" y="0"/>
                  </a:lnTo>
                  <a:lnTo>
                    <a:pt x="2" y="207"/>
                  </a:lnTo>
                  <a:lnTo>
                    <a:pt x="8" y="208"/>
                  </a:lnTo>
                  <a:lnTo>
                    <a:pt x="0" y="215"/>
                  </a:lnTo>
                  <a:lnTo>
                    <a:pt x="3" y="218"/>
                  </a:lnTo>
                  <a:lnTo>
                    <a:pt x="6" y="217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65"/>
            <p:cNvSpPr>
              <a:spLocks/>
            </p:cNvSpPr>
            <p:nvPr/>
          </p:nvSpPr>
          <p:spPr bwMode="auto">
            <a:xfrm>
              <a:off x="3758" y="2879"/>
              <a:ext cx="316" cy="27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5" y="8"/>
                </a:cxn>
                <a:cxn ang="0">
                  <a:pos x="230" y="195"/>
                </a:cxn>
                <a:cxn ang="0">
                  <a:pos x="238" y="188"/>
                </a:cxn>
                <a:cxn ang="0">
                  <a:pos x="12" y="0"/>
                </a:cxn>
                <a:cxn ang="0">
                  <a:pos x="13" y="7"/>
                </a:cxn>
                <a:cxn ang="0">
                  <a:pos x="3" y="1"/>
                </a:cxn>
                <a:cxn ang="0">
                  <a:pos x="0" y="6"/>
                </a:cxn>
                <a:cxn ang="0">
                  <a:pos x="5" y="8"/>
                </a:cxn>
                <a:cxn ang="0">
                  <a:pos x="3" y="1"/>
                </a:cxn>
              </a:cxnLst>
              <a:rect l="0" t="0" r="r" b="b"/>
              <a:pathLst>
                <a:path w="238" h="195">
                  <a:moveTo>
                    <a:pt x="3" y="1"/>
                  </a:moveTo>
                  <a:lnTo>
                    <a:pt x="5" y="8"/>
                  </a:lnTo>
                  <a:lnTo>
                    <a:pt x="230" y="195"/>
                  </a:lnTo>
                  <a:lnTo>
                    <a:pt x="238" y="188"/>
                  </a:lnTo>
                  <a:lnTo>
                    <a:pt x="12" y="0"/>
                  </a:lnTo>
                  <a:lnTo>
                    <a:pt x="13" y="7"/>
                  </a:lnTo>
                  <a:lnTo>
                    <a:pt x="3" y="1"/>
                  </a:lnTo>
                  <a:lnTo>
                    <a:pt x="0" y="6"/>
                  </a:lnTo>
                  <a:lnTo>
                    <a:pt x="5" y="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66"/>
            <p:cNvSpPr>
              <a:spLocks/>
            </p:cNvSpPr>
            <p:nvPr/>
          </p:nvSpPr>
          <p:spPr bwMode="auto">
            <a:xfrm>
              <a:off x="3762" y="2709"/>
              <a:ext cx="113" cy="18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1" y="15"/>
                </a:cxn>
                <a:cxn ang="0">
                  <a:pos x="61" y="30"/>
                </a:cxn>
                <a:cxn ang="0">
                  <a:pos x="51" y="46"/>
                </a:cxn>
                <a:cxn ang="0">
                  <a:pos x="40" y="61"/>
                </a:cxn>
                <a:cxn ang="0">
                  <a:pos x="30" y="76"/>
                </a:cxn>
                <a:cxn ang="0">
                  <a:pos x="20" y="92"/>
                </a:cxn>
                <a:cxn ang="0">
                  <a:pos x="10" y="107"/>
                </a:cxn>
                <a:cxn ang="0">
                  <a:pos x="0" y="123"/>
                </a:cxn>
                <a:cxn ang="0">
                  <a:pos x="10" y="129"/>
                </a:cxn>
                <a:cxn ang="0">
                  <a:pos x="85" y="7"/>
                </a:cxn>
                <a:cxn ang="0">
                  <a:pos x="81" y="10"/>
                </a:cxn>
                <a:cxn ang="0">
                  <a:pos x="81" y="0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1"/>
                </a:cxn>
                <a:cxn ang="0">
                  <a:pos x="81" y="0"/>
                </a:cxn>
              </a:cxnLst>
              <a:rect l="0" t="0" r="r" b="b"/>
              <a:pathLst>
                <a:path w="85" h="129">
                  <a:moveTo>
                    <a:pt x="81" y="0"/>
                  </a:moveTo>
                  <a:lnTo>
                    <a:pt x="71" y="15"/>
                  </a:lnTo>
                  <a:lnTo>
                    <a:pt x="61" y="30"/>
                  </a:lnTo>
                  <a:lnTo>
                    <a:pt x="51" y="46"/>
                  </a:lnTo>
                  <a:lnTo>
                    <a:pt x="40" y="61"/>
                  </a:lnTo>
                  <a:lnTo>
                    <a:pt x="30" y="76"/>
                  </a:lnTo>
                  <a:lnTo>
                    <a:pt x="20" y="92"/>
                  </a:lnTo>
                  <a:lnTo>
                    <a:pt x="10" y="107"/>
                  </a:lnTo>
                  <a:lnTo>
                    <a:pt x="0" y="123"/>
                  </a:lnTo>
                  <a:lnTo>
                    <a:pt x="10" y="129"/>
                  </a:lnTo>
                  <a:lnTo>
                    <a:pt x="85" y="7"/>
                  </a:lnTo>
                  <a:lnTo>
                    <a:pt x="81" y="1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67"/>
            <p:cNvSpPr>
              <a:spLocks/>
            </p:cNvSpPr>
            <p:nvPr/>
          </p:nvSpPr>
          <p:spPr bwMode="auto">
            <a:xfrm>
              <a:off x="3974" y="2805"/>
              <a:ext cx="642" cy="19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05" y="0"/>
                </a:cxn>
                <a:cxn ang="0">
                  <a:pos x="128" y="0"/>
                </a:cxn>
                <a:cxn ang="0">
                  <a:pos x="149" y="0"/>
                </a:cxn>
                <a:cxn ang="0">
                  <a:pos x="172" y="0"/>
                </a:cxn>
                <a:cxn ang="0">
                  <a:pos x="194" y="0"/>
                </a:cxn>
                <a:cxn ang="0">
                  <a:pos x="215" y="0"/>
                </a:cxn>
                <a:cxn ang="0">
                  <a:pos x="238" y="0"/>
                </a:cxn>
                <a:cxn ang="0">
                  <a:pos x="260" y="0"/>
                </a:cxn>
                <a:cxn ang="0">
                  <a:pos x="282" y="1"/>
                </a:cxn>
                <a:cxn ang="0">
                  <a:pos x="305" y="1"/>
                </a:cxn>
                <a:cxn ang="0">
                  <a:pos x="326" y="1"/>
                </a:cxn>
                <a:cxn ang="0">
                  <a:pos x="349" y="1"/>
                </a:cxn>
                <a:cxn ang="0">
                  <a:pos x="371" y="1"/>
                </a:cxn>
                <a:cxn ang="0">
                  <a:pos x="392" y="1"/>
                </a:cxn>
                <a:cxn ang="0">
                  <a:pos x="415" y="1"/>
                </a:cxn>
                <a:cxn ang="0">
                  <a:pos x="437" y="1"/>
                </a:cxn>
                <a:cxn ang="0">
                  <a:pos x="484" y="30"/>
                </a:cxn>
                <a:cxn ang="0">
                  <a:pos x="24" y="142"/>
                </a:cxn>
                <a:cxn ang="0">
                  <a:pos x="0" y="38"/>
                </a:cxn>
                <a:cxn ang="0">
                  <a:pos x="6" y="36"/>
                </a:cxn>
                <a:cxn ang="0">
                  <a:pos x="16" y="31"/>
                </a:cxn>
                <a:cxn ang="0">
                  <a:pos x="29" y="26"/>
                </a:cxn>
                <a:cxn ang="0">
                  <a:pos x="44" y="18"/>
                </a:cxn>
                <a:cxn ang="0">
                  <a:pos x="59" y="11"/>
                </a:cxn>
                <a:cxn ang="0">
                  <a:pos x="70" y="5"/>
                </a:cxn>
                <a:cxn ang="0">
                  <a:pos x="79" y="1"/>
                </a:cxn>
                <a:cxn ang="0">
                  <a:pos x="83" y="0"/>
                </a:cxn>
              </a:cxnLst>
              <a:rect l="0" t="0" r="r" b="b"/>
              <a:pathLst>
                <a:path w="484" h="142">
                  <a:moveTo>
                    <a:pt x="83" y="0"/>
                  </a:moveTo>
                  <a:lnTo>
                    <a:pt x="105" y="0"/>
                  </a:lnTo>
                  <a:lnTo>
                    <a:pt x="128" y="0"/>
                  </a:lnTo>
                  <a:lnTo>
                    <a:pt x="149" y="0"/>
                  </a:lnTo>
                  <a:lnTo>
                    <a:pt x="172" y="0"/>
                  </a:lnTo>
                  <a:lnTo>
                    <a:pt x="194" y="0"/>
                  </a:lnTo>
                  <a:lnTo>
                    <a:pt x="215" y="0"/>
                  </a:lnTo>
                  <a:lnTo>
                    <a:pt x="238" y="0"/>
                  </a:lnTo>
                  <a:lnTo>
                    <a:pt x="260" y="0"/>
                  </a:lnTo>
                  <a:lnTo>
                    <a:pt x="282" y="1"/>
                  </a:lnTo>
                  <a:lnTo>
                    <a:pt x="305" y="1"/>
                  </a:lnTo>
                  <a:lnTo>
                    <a:pt x="326" y="1"/>
                  </a:lnTo>
                  <a:lnTo>
                    <a:pt x="349" y="1"/>
                  </a:lnTo>
                  <a:lnTo>
                    <a:pt x="371" y="1"/>
                  </a:lnTo>
                  <a:lnTo>
                    <a:pt x="392" y="1"/>
                  </a:lnTo>
                  <a:lnTo>
                    <a:pt x="415" y="1"/>
                  </a:lnTo>
                  <a:lnTo>
                    <a:pt x="437" y="1"/>
                  </a:lnTo>
                  <a:lnTo>
                    <a:pt x="484" y="30"/>
                  </a:lnTo>
                  <a:lnTo>
                    <a:pt x="24" y="142"/>
                  </a:lnTo>
                  <a:lnTo>
                    <a:pt x="0" y="38"/>
                  </a:lnTo>
                  <a:lnTo>
                    <a:pt x="6" y="36"/>
                  </a:lnTo>
                  <a:lnTo>
                    <a:pt x="16" y="31"/>
                  </a:lnTo>
                  <a:lnTo>
                    <a:pt x="29" y="26"/>
                  </a:lnTo>
                  <a:lnTo>
                    <a:pt x="44" y="18"/>
                  </a:lnTo>
                  <a:lnTo>
                    <a:pt x="59" y="11"/>
                  </a:lnTo>
                  <a:lnTo>
                    <a:pt x="70" y="5"/>
                  </a:lnTo>
                  <a:lnTo>
                    <a:pt x="79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68"/>
            <p:cNvSpPr>
              <a:spLocks/>
            </p:cNvSpPr>
            <p:nvPr/>
          </p:nvSpPr>
          <p:spPr bwMode="auto">
            <a:xfrm>
              <a:off x="4084" y="2801"/>
              <a:ext cx="471" cy="10"/>
            </a:xfrm>
            <a:custGeom>
              <a:avLst/>
              <a:gdLst/>
              <a:ahLst/>
              <a:cxnLst>
                <a:cxn ang="0">
                  <a:pos x="354" y="1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354" y="7"/>
                </a:cxn>
                <a:cxn ang="0">
                  <a:pos x="352" y="6"/>
                </a:cxn>
                <a:cxn ang="0">
                  <a:pos x="355" y="3"/>
                </a:cxn>
                <a:cxn ang="0">
                  <a:pos x="355" y="3"/>
                </a:cxn>
                <a:cxn ang="0">
                  <a:pos x="355" y="1"/>
                </a:cxn>
                <a:cxn ang="0">
                  <a:pos x="354" y="1"/>
                </a:cxn>
                <a:cxn ang="0">
                  <a:pos x="354" y="1"/>
                </a:cxn>
              </a:cxnLst>
              <a:rect l="0" t="0" r="r" b="b"/>
              <a:pathLst>
                <a:path w="355" h="7">
                  <a:moveTo>
                    <a:pt x="354" y="1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54" y="7"/>
                  </a:lnTo>
                  <a:lnTo>
                    <a:pt x="352" y="6"/>
                  </a:lnTo>
                  <a:lnTo>
                    <a:pt x="355" y="3"/>
                  </a:lnTo>
                  <a:lnTo>
                    <a:pt x="355" y="3"/>
                  </a:lnTo>
                  <a:lnTo>
                    <a:pt x="355" y="1"/>
                  </a:lnTo>
                  <a:lnTo>
                    <a:pt x="354" y="1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69"/>
            <p:cNvSpPr>
              <a:spLocks/>
            </p:cNvSpPr>
            <p:nvPr/>
          </p:nvSpPr>
          <p:spPr bwMode="auto">
            <a:xfrm>
              <a:off x="4551" y="2805"/>
              <a:ext cx="74" cy="44"/>
            </a:xfrm>
            <a:custGeom>
              <a:avLst/>
              <a:gdLst/>
              <a:ahLst/>
              <a:cxnLst>
                <a:cxn ang="0">
                  <a:pos x="49" y="31"/>
                </a:cxn>
                <a:cxn ang="0">
                  <a:pos x="51" y="27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48" y="31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56" y="30"/>
                </a:cxn>
                <a:cxn ang="0">
                  <a:pos x="51" y="27"/>
                </a:cxn>
                <a:cxn ang="0">
                  <a:pos x="49" y="31"/>
                </a:cxn>
              </a:cxnLst>
              <a:rect l="0" t="0" r="r" b="b"/>
              <a:pathLst>
                <a:path w="56" h="31">
                  <a:moveTo>
                    <a:pt x="49" y="31"/>
                  </a:moveTo>
                  <a:lnTo>
                    <a:pt x="51" y="27"/>
                  </a:lnTo>
                  <a:lnTo>
                    <a:pt x="3" y="0"/>
                  </a:lnTo>
                  <a:lnTo>
                    <a:pt x="0" y="3"/>
                  </a:lnTo>
                  <a:lnTo>
                    <a:pt x="48" y="31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56" y="30"/>
                  </a:lnTo>
                  <a:lnTo>
                    <a:pt x="51" y="27"/>
                  </a:lnTo>
                  <a:lnTo>
                    <a:pt x="4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70"/>
            <p:cNvSpPr>
              <a:spLocks/>
            </p:cNvSpPr>
            <p:nvPr/>
          </p:nvSpPr>
          <p:spPr bwMode="auto">
            <a:xfrm>
              <a:off x="4001" y="2843"/>
              <a:ext cx="615" cy="165"/>
            </a:xfrm>
            <a:custGeom>
              <a:avLst/>
              <a:gdLst/>
              <a:ahLst/>
              <a:cxnLst>
                <a:cxn ang="0">
                  <a:pos x="464" y="4"/>
                </a:cxn>
                <a:cxn ang="0">
                  <a:pos x="464" y="0"/>
                </a:cxn>
                <a:cxn ang="0">
                  <a:pos x="4" y="112"/>
                </a:cxn>
                <a:cxn ang="0">
                  <a:pos x="7" y="115"/>
                </a:cxn>
                <a:cxn ang="0">
                  <a:pos x="1" y="115"/>
                </a:cxn>
                <a:cxn ang="0">
                  <a:pos x="0" y="118"/>
                </a:cxn>
                <a:cxn ang="0">
                  <a:pos x="1" y="118"/>
                </a:cxn>
                <a:cxn ang="0">
                  <a:pos x="3" y="118"/>
                </a:cxn>
                <a:cxn ang="0">
                  <a:pos x="4" y="118"/>
                </a:cxn>
                <a:cxn ang="0">
                  <a:pos x="464" y="4"/>
                </a:cxn>
              </a:cxnLst>
              <a:rect l="0" t="0" r="r" b="b"/>
              <a:pathLst>
                <a:path w="464" h="118">
                  <a:moveTo>
                    <a:pt x="464" y="4"/>
                  </a:moveTo>
                  <a:lnTo>
                    <a:pt x="464" y="0"/>
                  </a:lnTo>
                  <a:lnTo>
                    <a:pt x="4" y="112"/>
                  </a:lnTo>
                  <a:lnTo>
                    <a:pt x="7" y="115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1" y="118"/>
                  </a:lnTo>
                  <a:lnTo>
                    <a:pt x="3" y="118"/>
                  </a:lnTo>
                  <a:lnTo>
                    <a:pt x="4" y="118"/>
                  </a:lnTo>
                  <a:lnTo>
                    <a:pt x="46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71"/>
            <p:cNvSpPr>
              <a:spLocks/>
            </p:cNvSpPr>
            <p:nvPr/>
          </p:nvSpPr>
          <p:spPr bwMode="auto">
            <a:xfrm>
              <a:off x="3970" y="2857"/>
              <a:ext cx="40" cy="14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4" y="105"/>
                </a:cxn>
                <a:cxn ang="0">
                  <a:pos x="30" y="105"/>
                </a:cxn>
                <a:cxn ang="0">
                  <a:pos x="6" y="1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0" h="105">
                  <a:moveTo>
                    <a:pt x="0" y="3"/>
                  </a:moveTo>
                  <a:lnTo>
                    <a:pt x="24" y="105"/>
                  </a:lnTo>
                  <a:lnTo>
                    <a:pt x="30" y="105"/>
                  </a:lnTo>
                  <a:lnTo>
                    <a:pt x="6" y="1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72"/>
            <p:cNvSpPr>
              <a:spLocks/>
            </p:cNvSpPr>
            <p:nvPr/>
          </p:nvSpPr>
          <p:spPr bwMode="auto">
            <a:xfrm>
              <a:off x="3974" y="2801"/>
              <a:ext cx="113" cy="6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40"/>
                </a:cxn>
                <a:cxn ang="0">
                  <a:pos x="1" y="44"/>
                </a:cxn>
                <a:cxn ang="0">
                  <a:pos x="85" y="6"/>
                </a:cxn>
                <a:cxn ang="0">
                  <a:pos x="83" y="0"/>
                </a:cxn>
              </a:cxnLst>
              <a:rect l="0" t="0" r="r" b="b"/>
              <a:pathLst>
                <a:path w="85" h="44">
                  <a:moveTo>
                    <a:pt x="83" y="0"/>
                  </a:moveTo>
                  <a:lnTo>
                    <a:pt x="0" y="40"/>
                  </a:lnTo>
                  <a:lnTo>
                    <a:pt x="1" y="44"/>
                  </a:lnTo>
                  <a:lnTo>
                    <a:pt x="85" y="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73"/>
            <p:cNvSpPr>
              <a:spLocks/>
            </p:cNvSpPr>
            <p:nvPr/>
          </p:nvSpPr>
          <p:spPr bwMode="auto">
            <a:xfrm>
              <a:off x="4019" y="3242"/>
              <a:ext cx="79" cy="11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9" y="2"/>
                </a:cxn>
                <a:cxn ang="0">
                  <a:pos x="56" y="13"/>
                </a:cxn>
                <a:cxn ang="0">
                  <a:pos x="59" y="25"/>
                </a:cxn>
                <a:cxn ang="0">
                  <a:pos x="59" y="40"/>
                </a:cxn>
                <a:cxn ang="0">
                  <a:pos x="55" y="54"/>
                </a:cxn>
                <a:cxn ang="0">
                  <a:pos x="48" y="67"/>
                </a:cxn>
                <a:cxn ang="0">
                  <a:pos x="36" y="77"/>
                </a:cxn>
                <a:cxn ang="0">
                  <a:pos x="23" y="80"/>
                </a:cxn>
                <a:cxn ang="0">
                  <a:pos x="12" y="77"/>
                </a:cxn>
                <a:cxn ang="0">
                  <a:pos x="5" y="67"/>
                </a:cxn>
                <a:cxn ang="0">
                  <a:pos x="0" y="54"/>
                </a:cxn>
                <a:cxn ang="0">
                  <a:pos x="0" y="40"/>
                </a:cxn>
                <a:cxn ang="0">
                  <a:pos x="5" y="25"/>
                </a:cxn>
                <a:cxn ang="0">
                  <a:pos x="13" y="13"/>
                </a:cxn>
                <a:cxn ang="0">
                  <a:pos x="23" y="2"/>
                </a:cxn>
                <a:cxn ang="0">
                  <a:pos x="38" y="0"/>
                </a:cxn>
              </a:cxnLst>
              <a:rect l="0" t="0" r="r" b="b"/>
              <a:pathLst>
                <a:path w="59" h="80">
                  <a:moveTo>
                    <a:pt x="38" y="0"/>
                  </a:moveTo>
                  <a:lnTo>
                    <a:pt x="49" y="2"/>
                  </a:lnTo>
                  <a:lnTo>
                    <a:pt x="56" y="13"/>
                  </a:lnTo>
                  <a:lnTo>
                    <a:pt x="59" y="25"/>
                  </a:lnTo>
                  <a:lnTo>
                    <a:pt x="59" y="40"/>
                  </a:lnTo>
                  <a:lnTo>
                    <a:pt x="55" y="54"/>
                  </a:lnTo>
                  <a:lnTo>
                    <a:pt x="48" y="67"/>
                  </a:lnTo>
                  <a:lnTo>
                    <a:pt x="36" y="77"/>
                  </a:lnTo>
                  <a:lnTo>
                    <a:pt x="23" y="80"/>
                  </a:lnTo>
                  <a:lnTo>
                    <a:pt x="12" y="77"/>
                  </a:lnTo>
                  <a:lnTo>
                    <a:pt x="5" y="67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5" y="25"/>
                  </a:lnTo>
                  <a:lnTo>
                    <a:pt x="13" y="13"/>
                  </a:lnTo>
                  <a:lnTo>
                    <a:pt x="23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74"/>
            <p:cNvSpPr>
              <a:spLocks/>
            </p:cNvSpPr>
            <p:nvPr/>
          </p:nvSpPr>
          <p:spPr bwMode="auto">
            <a:xfrm>
              <a:off x="4015" y="3233"/>
              <a:ext cx="64" cy="5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9" y="0"/>
                </a:cxn>
                <a:cxn ang="0">
                  <a:pos x="31" y="1"/>
                </a:cxn>
                <a:cxn ang="0">
                  <a:pos x="23" y="4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8" y="21"/>
                </a:cxn>
                <a:cxn ang="0">
                  <a:pos x="3" y="29"/>
                </a:cxn>
                <a:cxn ang="0">
                  <a:pos x="0" y="36"/>
                </a:cxn>
                <a:cxn ang="0">
                  <a:pos x="10" y="39"/>
                </a:cxn>
                <a:cxn ang="0">
                  <a:pos x="15" y="27"/>
                </a:cxn>
                <a:cxn ang="0">
                  <a:pos x="22" y="19"/>
                </a:cxn>
                <a:cxn ang="0">
                  <a:pos x="31" y="13"/>
                </a:cxn>
                <a:cxn ang="0">
                  <a:pos x="44" y="11"/>
                </a:cxn>
                <a:cxn ang="0">
                  <a:pos x="48" y="0"/>
                </a:cxn>
              </a:cxnLst>
              <a:rect l="0" t="0" r="r" b="b"/>
              <a:pathLst>
                <a:path w="48" h="39">
                  <a:moveTo>
                    <a:pt x="48" y="0"/>
                  </a:moveTo>
                  <a:lnTo>
                    <a:pt x="39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0" y="36"/>
                  </a:lnTo>
                  <a:lnTo>
                    <a:pt x="10" y="39"/>
                  </a:lnTo>
                  <a:lnTo>
                    <a:pt x="15" y="27"/>
                  </a:lnTo>
                  <a:lnTo>
                    <a:pt x="22" y="19"/>
                  </a:lnTo>
                  <a:lnTo>
                    <a:pt x="31" y="13"/>
                  </a:lnTo>
                  <a:lnTo>
                    <a:pt x="44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75"/>
            <p:cNvSpPr>
              <a:spLocks/>
            </p:cNvSpPr>
            <p:nvPr/>
          </p:nvSpPr>
          <p:spPr bwMode="auto">
            <a:xfrm>
              <a:off x="4074" y="3233"/>
              <a:ext cx="32" cy="78"/>
            </a:xfrm>
            <a:custGeom>
              <a:avLst/>
              <a:gdLst/>
              <a:ahLst/>
              <a:cxnLst>
                <a:cxn ang="0">
                  <a:pos x="21" y="56"/>
                </a:cxn>
                <a:cxn ang="0">
                  <a:pos x="24" y="40"/>
                </a:cxn>
                <a:cxn ang="0">
                  <a:pos x="23" y="24"/>
                </a:cxn>
                <a:cxn ang="0">
                  <a:pos x="17" y="10"/>
                </a:cxn>
                <a:cxn ang="0">
                  <a:pos x="4" y="0"/>
                </a:cxn>
                <a:cxn ang="0">
                  <a:pos x="0" y="11"/>
                </a:cxn>
                <a:cxn ang="0">
                  <a:pos x="8" y="16"/>
                </a:cxn>
                <a:cxn ang="0">
                  <a:pos x="12" y="26"/>
                </a:cxn>
                <a:cxn ang="0">
                  <a:pos x="14" y="34"/>
                </a:cxn>
                <a:cxn ang="0">
                  <a:pos x="14" y="43"/>
                </a:cxn>
                <a:cxn ang="0">
                  <a:pos x="11" y="53"/>
                </a:cxn>
                <a:cxn ang="0">
                  <a:pos x="21" y="56"/>
                </a:cxn>
              </a:cxnLst>
              <a:rect l="0" t="0" r="r" b="b"/>
              <a:pathLst>
                <a:path w="24" h="56">
                  <a:moveTo>
                    <a:pt x="21" y="56"/>
                  </a:moveTo>
                  <a:lnTo>
                    <a:pt x="24" y="40"/>
                  </a:lnTo>
                  <a:lnTo>
                    <a:pt x="23" y="24"/>
                  </a:lnTo>
                  <a:lnTo>
                    <a:pt x="17" y="1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8" y="16"/>
                  </a:lnTo>
                  <a:lnTo>
                    <a:pt x="12" y="26"/>
                  </a:lnTo>
                  <a:lnTo>
                    <a:pt x="14" y="34"/>
                  </a:lnTo>
                  <a:lnTo>
                    <a:pt x="14" y="43"/>
                  </a:lnTo>
                  <a:lnTo>
                    <a:pt x="11" y="53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76"/>
            <p:cNvSpPr>
              <a:spLocks/>
            </p:cNvSpPr>
            <p:nvPr/>
          </p:nvSpPr>
          <p:spPr bwMode="auto">
            <a:xfrm>
              <a:off x="4039" y="3307"/>
              <a:ext cx="63" cy="5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8" y="39"/>
                </a:cxn>
                <a:cxn ang="0">
                  <a:pos x="17" y="37"/>
                </a:cxn>
                <a:cxn ang="0">
                  <a:pos x="24" y="35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40" y="17"/>
                </a:cxn>
                <a:cxn ang="0">
                  <a:pos x="44" y="10"/>
                </a:cxn>
                <a:cxn ang="0">
                  <a:pos x="47" y="3"/>
                </a:cxn>
                <a:cxn ang="0">
                  <a:pos x="37" y="0"/>
                </a:cxn>
                <a:cxn ang="0">
                  <a:pos x="31" y="10"/>
                </a:cxn>
                <a:cxn ang="0">
                  <a:pos x="26" y="20"/>
                </a:cxn>
                <a:cxn ang="0">
                  <a:pos x="15" y="26"/>
                </a:cxn>
                <a:cxn ang="0">
                  <a:pos x="4" y="27"/>
                </a:cxn>
                <a:cxn ang="0">
                  <a:pos x="0" y="37"/>
                </a:cxn>
              </a:cxnLst>
              <a:rect l="0" t="0" r="r" b="b"/>
              <a:pathLst>
                <a:path w="47" h="39">
                  <a:moveTo>
                    <a:pt x="0" y="37"/>
                  </a:moveTo>
                  <a:lnTo>
                    <a:pt x="8" y="39"/>
                  </a:lnTo>
                  <a:lnTo>
                    <a:pt x="17" y="37"/>
                  </a:lnTo>
                  <a:lnTo>
                    <a:pt x="24" y="35"/>
                  </a:lnTo>
                  <a:lnTo>
                    <a:pt x="30" y="30"/>
                  </a:lnTo>
                  <a:lnTo>
                    <a:pt x="36" y="24"/>
                  </a:lnTo>
                  <a:lnTo>
                    <a:pt x="40" y="17"/>
                  </a:lnTo>
                  <a:lnTo>
                    <a:pt x="44" y="10"/>
                  </a:lnTo>
                  <a:lnTo>
                    <a:pt x="47" y="3"/>
                  </a:lnTo>
                  <a:lnTo>
                    <a:pt x="37" y="0"/>
                  </a:lnTo>
                  <a:lnTo>
                    <a:pt x="31" y="10"/>
                  </a:lnTo>
                  <a:lnTo>
                    <a:pt x="26" y="20"/>
                  </a:lnTo>
                  <a:lnTo>
                    <a:pt x="15" y="26"/>
                  </a:lnTo>
                  <a:lnTo>
                    <a:pt x="4" y="2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77"/>
            <p:cNvSpPr>
              <a:spLocks/>
            </p:cNvSpPr>
            <p:nvPr/>
          </p:nvSpPr>
          <p:spPr bwMode="auto">
            <a:xfrm>
              <a:off x="4013" y="3284"/>
              <a:ext cx="32" cy="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6"/>
                </a:cxn>
                <a:cxn ang="0">
                  <a:pos x="1" y="31"/>
                </a:cxn>
                <a:cxn ang="0">
                  <a:pos x="7" y="44"/>
                </a:cxn>
                <a:cxn ang="0">
                  <a:pos x="20" y="54"/>
                </a:cxn>
                <a:cxn ang="0">
                  <a:pos x="24" y="44"/>
                </a:cxn>
                <a:cxn ang="0">
                  <a:pos x="14" y="37"/>
                </a:cxn>
                <a:cxn ang="0">
                  <a:pos x="11" y="26"/>
                </a:cxn>
                <a:cxn ang="0">
                  <a:pos x="11" y="13"/>
                </a:cxn>
                <a:cxn ang="0">
                  <a:pos x="12" y="3"/>
                </a:cxn>
                <a:cxn ang="0">
                  <a:pos x="2" y="0"/>
                </a:cxn>
              </a:cxnLst>
              <a:rect l="0" t="0" r="r" b="b"/>
              <a:pathLst>
                <a:path w="24" h="54">
                  <a:moveTo>
                    <a:pt x="2" y="0"/>
                  </a:moveTo>
                  <a:lnTo>
                    <a:pt x="0" y="16"/>
                  </a:lnTo>
                  <a:lnTo>
                    <a:pt x="1" y="31"/>
                  </a:lnTo>
                  <a:lnTo>
                    <a:pt x="7" y="44"/>
                  </a:lnTo>
                  <a:lnTo>
                    <a:pt x="20" y="54"/>
                  </a:lnTo>
                  <a:lnTo>
                    <a:pt x="24" y="44"/>
                  </a:lnTo>
                  <a:lnTo>
                    <a:pt x="14" y="37"/>
                  </a:lnTo>
                  <a:lnTo>
                    <a:pt x="11" y="26"/>
                  </a:lnTo>
                  <a:lnTo>
                    <a:pt x="11" y="13"/>
                  </a:lnTo>
                  <a:lnTo>
                    <a:pt x="1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78"/>
            <p:cNvSpPr>
              <a:spLocks/>
            </p:cNvSpPr>
            <p:nvPr/>
          </p:nvSpPr>
          <p:spPr bwMode="auto">
            <a:xfrm>
              <a:off x="3887" y="3151"/>
              <a:ext cx="197" cy="190"/>
            </a:xfrm>
            <a:custGeom>
              <a:avLst/>
              <a:gdLst/>
              <a:ahLst/>
              <a:cxnLst>
                <a:cxn ang="0">
                  <a:pos x="106" y="136"/>
                </a:cxn>
                <a:cxn ang="0">
                  <a:pos x="115" y="128"/>
                </a:cxn>
                <a:cxn ang="0">
                  <a:pos x="113" y="103"/>
                </a:cxn>
                <a:cxn ang="0">
                  <a:pos x="118" y="89"/>
                </a:cxn>
                <a:cxn ang="0">
                  <a:pos x="129" y="80"/>
                </a:cxn>
                <a:cxn ang="0">
                  <a:pos x="149" y="70"/>
                </a:cxn>
                <a:cxn ang="0">
                  <a:pos x="49" y="0"/>
                </a:cxn>
                <a:cxn ang="0">
                  <a:pos x="0" y="62"/>
                </a:cxn>
                <a:cxn ang="0">
                  <a:pos x="10" y="75"/>
                </a:cxn>
                <a:cxn ang="0">
                  <a:pos x="21" y="85"/>
                </a:cxn>
                <a:cxn ang="0">
                  <a:pos x="34" y="95"/>
                </a:cxn>
                <a:cxn ang="0">
                  <a:pos x="49" y="103"/>
                </a:cxn>
                <a:cxn ang="0">
                  <a:pos x="61" y="112"/>
                </a:cxn>
                <a:cxn ang="0">
                  <a:pos x="77" y="121"/>
                </a:cxn>
                <a:cxn ang="0">
                  <a:pos x="92" y="128"/>
                </a:cxn>
                <a:cxn ang="0">
                  <a:pos x="106" y="136"/>
                </a:cxn>
              </a:cxnLst>
              <a:rect l="0" t="0" r="r" b="b"/>
              <a:pathLst>
                <a:path w="149" h="136">
                  <a:moveTo>
                    <a:pt x="106" y="136"/>
                  </a:moveTo>
                  <a:lnTo>
                    <a:pt x="115" y="128"/>
                  </a:lnTo>
                  <a:lnTo>
                    <a:pt x="113" y="103"/>
                  </a:lnTo>
                  <a:lnTo>
                    <a:pt x="118" y="89"/>
                  </a:lnTo>
                  <a:lnTo>
                    <a:pt x="129" y="80"/>
                  </a:lnTo>
                  <a:lnTo>
                    <a:pt x="149" y="70"/>
                  </a:lnTo>
                  <a:lnTo>
                    <a:pt x="49" y="0"/>
                  </a:lnTo>
                  <a:lnTo>
                    <a:pt x="0" y="62"/>
                  </a:lnTo>
                  <a:lnTo>
                    <a:pt x="10" y="75"/>
                  </a:lnTo>
                  <a:lnTo>
                    <a:pt x="21" y="85"/>
                  </a:lnTo>
                  <a:lnTo>
                    <a:pt x="34" y="95"/>
                  </a:lnTo>
                  <a:lnTo>
                    <a:pt x="49" y="103"/>
                  </a:lnTo>
                  <a:lnTo>
                    <a:pt x="61" y="112"/>
                  </a:lnTo>
                  <a:lnTo>
                    <a:pt x="77" y="121"/>
                  </a:lnTo>
                  <a:lnTo>
                    <a:pt x="92" y="128"/>
                  </a:lnTo>
                  <a:lnTo>
                    <a:pt x="106" y="13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79"/>
            <p:cNvSpPr>
              <a:spLocks/>
            </p:cNvSpPr>
            <p:nvPr/>
          </p:nvSpPr>
          <p:spPr bwMode="auto">
            <a:xfrm>
              <a:off x="3905" y="3261"/>
              <a:ext cx="126" cy="88"/>
            </a:xfrm>
            <a:custGeom>
              <a:avLst/>
              <a:gdLst/>
              <a:ahLst/>
              <a:cxnLst>
                <a:cxn ang="0">
                  <a:pos x="88" y="53"/>
                </a:cxn>
                <a:cxn ang="0">
                  <a:pos x="95" y="53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89" y="62"/>
                </a:cxn>
                <a:cxn ang="0">
                  <a:pos x="95" y="62"/>
                </a:cxn>
                <a:cxn ang="0">
                  <a:pos x="89" y="62"/>
                </a:cxn>
                <a:cxn ang="0">
                  <a:pos x="91" y="63"/>
                </a:cxn>
                <a:cxn ang="0">
                  <a:pos x="92" y="63"/>
                </a:cxn>
                <a:cxn ang="0">
                  <a:pos x="93" y="63"/>
                </a:cxn>
                <a:cxn ang="0">
                  <a:pos x="95" y="62"/>
                </a:cxn>
                <a:cxn ang="0">
                  <a:pos x="88" y="53"/>
                </a:cxn>
              </a:cxnLst>
              <a:rect l="0" t="0" r="r" b="b"/>
              <a:pathLst>
                <a:path w="95" h="63">
                  <a:moveTo>
                    <a:pt x="88" y="53"/>
                  </a:moveTo>
                  <a:lnTo>
                    <a:pt x="95" y="53"/>
                  </a:lnTo>
                  <a:lnTo>
                    <a:pt x="6" y="0"/>
                  </a:lnTo>
                  <a:lnTo>
                    <a:pt x="0" y="10"/>
                  </a:lnTo>
                  <a:lnTo>
                    <a:pt x="89" y="62"/>
                  </a:lnTo>
                  <a:lnTo>
                    <a:pt x="95" y="62"/>
                  </a:lnTo>
                  <a:lnTo>
                    <a:pt x="89" y="62"/>
                  </a:lnTo>
                  <a:lnTo>
                    <a:pt x="91" y="63"/>
                  </a:lnTo>
                  <a:lnTo>
                    <a:pt x="92" y="63"/>
                  </a:lnTo>
                  <a:lnTo>
                    <a:pt x="93" y="63"/>
                  </a:lnTo>
                  <a:lnTo>
                    <a:pt x="95" y="62"/>
                  </a:lnTo>
                  <a:lnTo>
                    <a:pt x="88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4022" y="3324"/>
              <a:ext cx="24" cy="24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7" y="17"/>
                </a:cxn>
                <a:cxn ang="0">
                  <a:pos x="16" y="8"/>
                </a:cxn>
                <a:cxn ang="0">
                  <a:pos x="17" y="1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18" y="5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8" y="7"/>
                </a:cxn>
              </a:cxnLst>
              <a:rect l="0" t="0" r="r" b="b"/>
              <a:pathLst>
                <a:path w="18" h="17">
                  <a:moveTo>
                    <a:pt x="8" y="7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7" y="17"/>
                  </a:lnTo>
                  <a:lnTo>
                    <a:pt x="16" y="8"/>
                  </a:lnTo>
                  <a:lnTo>
                    <a:pt x="17" y="1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8" y="5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81"/>
            <p:cNvSpPr>
              <a:spLocks/>
            </p:cNvSpPr>
            <p:nvPr/>
          </p:nvSpPr>
          <p:spPr bwMode="auto">
            <a:xfrm>
              <a:off x="4029" y="3285"/>
              <a:ext cx="17" cy="4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2" y="26"/>
                </a:cxn>
                <a:cxn ang="0">
                  <a:pos x="3" y="35"/>
                </a:cxn>
                <a:cxn ang="0">
                  <a:pos x="12" y="29"/>
                </a:cxn>
                <a:cxn ang="0">
                  <a:pos x="11" y="22"/>
                </a:cxn>
                <a:cxn ang="0">
                  <a:pos x="11" y="15"/>
                </a:cxn>
                <a:cxn ang="0">
                  <a:pos x="12" y="9"/>
                </a:cxn>
                <a:cxn ang="0">
                  <a:pos x="13" y="2"/>
                </a:cxn>
                <a:cxn ang="0">
                  <a:pos x="2" y="0"/>
                </a:cxn>
              </a:cxnLst>
              <a:rect l="0" t="0" r="r" b="b"/>
              <a:pathLst>
                <a:path w="13" h="35">
                  <a:moveTo>
                    <a:pt x="2" y="0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3" y="35"/>
                  </a:lnTo>
                  <a:lnTo>
                    <a:pt x="12" y="29"/>
                  </a:lnTo>
                  <a:lnTo>
                    <a:pt x="11" y="22"/>
                  </a:lnTo>
                  <a:lnTo>
                    <a:pt x="11" y="15"/>
                  </a:lnTo>
                  <a:lnTo>
                    <a:pt x="12" y="9"/>
                  </a:lnTo>
                  <a:lnTo>
                    <a:pt x="1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4031" y="3242"/>
              <a:ext cx="75" cy="46"/>
            </a:xfrm>
            <a:custGeom>
              <a:avLst/>
              <a:gdLst/>
              <a:ahLst/>
              <a:cxnLst>
                <a:cxn ang="0">
                  <a:pos x="37" y="10"/>
                </a:cxn>
                <a:cxn ang="0">
                  <a:pos x="40" y="0"/>
                </a:cxn>
                <a:cxn ang="0">
                  <a:pos x="27" y="4"/>
                </a:cxn>
                <a:cxn ang="0">
                  <a:pos x="16" y="10"/>
                </a:cxn>
                <a:cxn ang="0">
                  <a:pos x="6" y="18"/>
                </a:cxn>
                <a:cxn ang="0">
                  <a:pos x="0" y="31"/>
                </a:cxn>
                <a:cxn ang="0">
                  <a:pos x="11" y="33"/>
                </a:cxn>
                <a:cxn ang="0">
                  <a:pos x="19" y="21"/>
                </a:cxn>
                <a:cxn ang="0">
                  <a:pos x="27" y="15"/>
                </a:cxn>
                <a:cxn ang="0">
                  <a:pos x="36" y="13"/>
                </a:cxn>
                <a:cxn ang="0">
                  <a:pos x="42" y="11"/>
                </a:cxn>
                <a:cxn ang="0">
                  <a:pos x="43" y="1"/>
                </a:cxn>
                <a:cxn ang="0">
                  <a:pos x="42" y="11"/>
                </a:cxn>
                <a:cxn ang="0">
                  <a:pos x="56" y="8"/>
                </a:cxn>
                <a:cxn ang="0">
                  <a:pos x="43" y="1"/>
                </a:cxn>
                <a:cxn ang="0">
                  <a:pos x="37" y="10"/>
                </a:cxn>
              </a:cxnLst>
              <a:rect l="0" t="0" r="r" b="b"/>
              <a:pathLst>
                <a:path w="56" h="33">
                  <a:moveTo>
                    <a:pt x="37" y="10"/>
                  </a:moveTo>
                  <a:lnTo>
                    <a:pt x="40" y="0"/>
                  </a:lnTo>
                  <a:lnTo>
                    <a:pt x="27" y="4"/>
                  </a:lnTo>
                  <a:lnTo>
                    <a:pt x="16" y="10"/>
                  </a:lnTo>
                  <a:lnTo>
                    <a:pt x="6" y="18"/>
                  </a:lnTo>
                  <a:lnTo>
                    <a:pt x="0" y="31"/>
                  </a:lnTo>
                  <a:lnTo>
                    <a:pt x="11" y="33"/>
                  </a:lnTo>
                  <a:lnTo>
                    <a:pt x="19" y="21"/>
                  </a:lnTo>
                  <a:lnTo>
                    <a:pt x="27" y="15"/>
                  </a:lnTo>
                  <a:lnTo>
                    <a:pt x="36" y="13"/>
                  </a:lnTo>
                  <a:lnTo>
                    <a:pt x="42" y="11"/>
                  </a:lnTo>
                  <a:lnTo>
                    <a:pt x="43" y="1"/>
                  </a:lnTo>
                  <a:lnTo>
                    <a:pt x="42" y="11"/>
                  </a:lnTo>
                  <a:lnTo>
                    <a:pt x="56" y="8"/>
                  </a:lnTo>
                  <a:lnTo>
                    <a:pt x="43" y="1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83"/>
            <p:cNvSpPr>
              <a:spLocks/>
            </p:cNvSpPr>
            <p:nvPr/>
          </p:nvSpPr>
          <p:spPr bwMode="auto">
            <a:xfrm>
              <a:off x="3945" y="3141"/>
              <a:ext cx="143" cy="115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2" y="11"/>
                </a:cxn>
                <a:cxn ang="0">
                  <a:pos x="102" y="82"/>
                </a:cxn>
                <a:cxn ang="0">
                  <a:pos x="108" y="73"/>
                </a:cxn>
                <a:cxn ang="0">
                  <a:pos x="7" y="3"/>
                </a:cxn>
                <a:cxn ang="0">
                  <a:pos x="0" y="4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7" y="10"/>
                </a:cxn>
              </a:cxnLst>
              <a:rect l="0" t="0" r="r" b="b"/>
              <a:pathLst>
                <a:path w="108" h="82">
                  <a:moveTo>
                    <a:pt x="7" y="10"/>
                  </a:moveTo>
                  <a:lnTo>
                    <a:pt x="2" y="11"/>
                  </a:lnTo>
                  <a:lnTo>
                    <a:pt x="102" y="82"/>
                  </a:lnTo>
                  <a:lnTo>
                    <a:pt x="108" y="73"/>
                  </a:lnTo>
                  <a:lnTo>
                    <a:pt x="7" y="3"/>
                  </a:lnTo>
                  <a:lnTo>
                    <a:pt x="0" y="4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4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3879" y="3147"/>
              <a:ext cx="76" cy="95"/>
            </a:xfrm>
            <a:custGeom>
              <a:avLst/>
              <a:gdLst/>
              <a:ahLst/>
              <a:cxnLst>
                <a:cxn ang="0">
                  <a:pos x="10" y="62"/>
                </a:cxn>
                <a:cxn ang="0">
                  <a:pos x="10" y="68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" y="62"/>
                </a:cxn>
                <a:cxn ang="0">
                  <a:pos x="1" y="68"/>
                </a:cxn>
                <a:cxn ang="0">
                  <a:pos x="1" y="62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0" y="62"/>
                </a:cxn>
              </a:cxnLst>
              <a:rect l="0" t="0" r="r" b="b"/>
              <a:pathLst>
                <a:path w="57" h="68">
                  <a:moveTo>
                    <a:pt x="10" y="62"/>
                  </a:moveTo>
                  <a:lnTo>
                    <a:pt x="10" y="68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" y="62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1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3880" y="3233"/>
              <a:ext cx="35" cy="42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6" y="21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19" y="30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19" y="30"/>
                </a:cxn>
                <a:cxn ang="0">
                  <a:pos x="19" y="30"/>
                </a:cxn>
                <a:cxn ang="0">
                  <a:pos x="25" y="20"/>
                </a:cxn>
              </a:cxnLst>
              <a:rect l="0" t="0" r="r" b="b"/>
              <a:pathLst>
                <a:path w="26" h="30">
                  <a:moveTo>
                    <a:pt x="25" y="20"/>
                  </a:moveTo>
                  <a:lnTo>
                    <a:pt x="26" y="21"/>
                  </a:lnTo>
                  <a:lnTo>
                    <a:pt x="9" y="0"/>
                  </a:lnTo>
                  <a:lnTo>
                    <a:pt x="0" y="6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86"/>
            <p:cNvSpPr>
              <a:spLocks/>
            </p:cNvSpPr>
            <p:nvPr/>
          </p:nvSpPr>
          <p:spPr bwMode="auto">
            <a:xfrm>
              <a:off x="2690" y="1783"/>
              <a:ext cx="2176" cy="722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1557" y="0"/>
                </a:cxn>
                <a:cxn ang="0">
                  <a:pos x="1642" y="46"/>
                </a:cxn>
                <a:cxn ang="0">
                  <a:pos x="440" y="516"/>
                </a:cxn>
                <a:cxn ang="0">
                  <a:pos x="0" y="197"/>
                </a:cxn>
              </a:cxnLst>
              <a:rect l="0" t="0" r="r" b="b"/>
              <a:pathLst>
                <a:path w="1642" h="516">
                  <a:moveTo>
                    <a:pt x="0" y="197"/>
                  </a:moveTo>
                  <a:lnTo>
                    <a:pt x="1557" y="0"/>
                  </a:lnTo>
                  <a:lnTo>
                    <a:pt x="1642" y="46"/>
                  </a:lnTo>
                  <a:lnTo>
                    <a:pt x="440" y="516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87"/>
            <p:cNvSpPr>
              <a:spLocks/>
            </p:cNvSpPr>
            <p:nvPr/>
          </p:nvSpPr>
          <p:spPr bwMode="auto">
            <a:xfrm>
              <a:off x="2690" y="1776"/>
              <a:ext cx="2065" cy="290"/>
            </a:xfrm>
            <a:custGeom>
              <a:avLst/>
              <a:gdLst/>
              <a:ahLst/>
              <a:cxnLst>
                <a:cxn ang="0">
                  <a:pos x="1555" y="0"/>
                </a:cxn>
                <a:cxn ang="0">
                  <a:pos x="0" y="197"/>
                </a:cxn>
                <a:cxn ang="0">
                  <a:pos x="0" y="207"/>
                </a:cxn>
                <a:cxn ang="0">
                  <a:pos x="1557" y="10"/>
                </a:cxn>
                <a:cxn ang="0">
                  <a:pos x="1554" y="10"/>
                </a:cxn>
                <a:cxn ang="0">
                  <a:pos x="1558" y="0"/>
                </a:cxn>
                <a:cxn ang="0">
                  <a:pos x="1557" y="0"/>
                </a:cxn>
                <a:cxn ang="0">
                  <a:pos x="1555" y="0"/>
                </a:cxn>
                <a:cxn ang="0">
                  <a:pos x="1557" y="0"/>
                </a:cxn>
                <a:cxn ang="0">
                  <a:pos x="1555" y="0"/>
                </a:cxn>
              </a:cxnLst>
              <a:rect l="0" t="0" r="r" b="b"/>
              <a:pathLst>
                <a:path w="1558" h="207">
                  <a:moveTo>
                    <a:pt x="1555" y="0"/>
                  </a:moveTo>
                  <a:lnTo>
                    <a:pt x="0" y="197"/>
                  </a:lnTo>
                  <a:lnTo>
                    <a:pt x="0" y="207"/>
                  </a:lnTo>
                  <a:lnTo>
                    <a:pt x="1557" y="10"/>
                  </a:lnTo>
                  <a:lnTo>
                    <a:pt x="1554" y="10"/>
                  </a:lnTo>
                  <a:lnTo>
                    <a:pt x="1558" y="0"/>
                  </a:lnTo>
                  <a:lnTo>
                    <a:pt x="1557" y="0"/>
                  </a:lnTo>
                  <a:lnTo>
                    <a:pt x="1555" y="0"/>
                  </a:lnTo>
                  <a:lnTo>
                    <a:pt x="1557" y="0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88"/>
            <p:cNvSpPr>
              <a:spLocks/>
            </p:cNvSpPr>
            <p:nvPr/>
          </p:nvSpPr>
          <p:spPr bwMode="auto">
            <a:xfrm>
              <a:off x="4750" y="1776"/>
              <a:ext cx="132" cy="80"/>
            </a:xfrm>
            <a:custGeom>
              <a:avLst/>
              <a:gdLst/>
              <a:ahLst/>
              <a:cxnLst>
                <a:cxn ang="0">
                  <a:pos x="89" y="57"/>
                </a:cxn>
                <a:cxn ang="0">
                  <a:pos x="89" y="47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85" y="57"/>
                </a:cxn>
                <a:cxn ang="0">
                  <a:pos x="85" y="47"/>
                </a:cxn>
                <a:cxn ang="0">
                  <a:pos x="89" y="57"/>
                </a:cxn>
                <a:cxn ang="0">
                  <a:pos x="100" y="53"/>
                </a:cxn>
                <a:cxn ang="0">
                  <a:pos x="89" y="47"/>
                </a:cxn>
                <a:cxn ang="0">
                  <a:pos x="89" y="57"/>
                </a:cxn>
              </a:cxnLst>
              <a:rect l="0" t="0" r="r" b="b"/>
              <a:pathLst>
                <a:path w="100" h="57">
                  <a:moveTo>
                    <a:pt x="89" y="57"/>
                  </a:moveTo>
                  <a:lnTo>
                    <a:pt x="89" y="47"/>
                  </a:lnTo>
                  <a:lnTo>
                    <a:pt x="4" y="0"/>
                  </a:lnTo>
                  <a:lnTo>
                    <a:pt x="0" y="10"/>
                  </a:lnTo>
                  <a:lnTo>
                    <a:pt x="85" y="57"/>
                  </a:lnTo>
                  <a:lnTo>
                    <a:pt x="85" y="47"/>
                  </a:lnTo>
                  <a:lnTo>
                    <a:pt x="89" y="57"/>
                  </a:lnTo>
                  <a:lnTo>
                    <a:pt x="100" y="53"/>
                  </a:lnTo>
                  <a:lnTo>
                    <a:pt x="89" y="47"/>
                  </a:lnTo>
                  <a:lnTo>
                    <a:pt x="89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89"/>
            <p:cNvSpPr>
              <a:spLocks/>
            </p:cNvSpPr>
            <p:nvPr/>
          </p:nvSpPr>
          <p:spPr bwMode="auto">
            <a:xfrm>
              <a:off x="3267" y="1842"/>
              <a:ext cx="1601" cy="671"/>
            </a:xfrm>
            <a:custGeom>
              <a:avLst/>
              <a:gdLst/>
              <a:ahLst/>
              <a:cxnLst>
                <a:cxn ang="0">
                  <a:pos x="0" y="479"/>
                </a:cxn>
                <a:cxn ang="0">
                  <a:pos x="6" y="479"/>
                </a:cxn>
                <a:cxn ang="0">
                  <a:pos x="1208" y="10"/>
                </a:cxn>
                <a:cxn ang="0">
                  <a:pos x="1204" y="0"/>
                </a:cxn>
                <a:cxn ang="0">
                  <a:pos x="2" y="469"/>
                </a:cxn>
                <a:cxn ang="0">
                  <a:pos x="8" y="469"/>
                </a:cxn>
                <a:cxn ang="0">
                  <a:pos x="0" y="479"/>
                </a:cxn>
                <a:cxn ang="0">
                  <a:pos x="2" y="480"/>
                </a:cxn>
                <a:cxn ang="0">
                  <a:pos x="3" y="480"/>
                </a:cxn>
                <a:cxn ang="0">
                  <a:pos x="5" y="480"/>
                </a:cxn>
                <a:cxn ang="0">
                  <a:pos x="6" y="479"/>
                </a:cxn>
                <a:cxn ang="0">
                  <a:pos x="0" y="479"/>
                </a:cxn>
              </a:cxnLst>
              <a:rect l="0" t="0" r="r" b="b"/>
              <a:pathLst>
                <a:path w="1208" h="480">
                  <a:moveTo>
                    <a:pt x="0" y="479"/>
                  </a:moveTo>
                  <a:lnTo>
                    <a:pt x="6" y="479"/>
                  </a:lnTo>
                  <a:lnTo>
                    <a:pt x="1208" y="10"/>
                  </a:lnTo>
                  <a:lnTo>
                    <a:pt x="1204" y="0"/>
                  </a:lnTo>
                  <a:lnTo>
                    <a:pt x="2" y="469"/>
                  </a:lnTo>
                  <a:lnTo>
                    <a:pt x="8" y="469"/>
                  </a:lnTo>
                  <a:lnTo>
                    <a:pt x="0" y="479"/>
                  </a:lnTo>
                  <a:lnTo>
                    <a:pt x="2" y="480"/>
                  </a:lnTo>
                  <a:lnTo>
                    <a:pt x="3" y="480"/>
                  </a:lnTo>
                  <a:lnTo>
                    <a:pt x="5" y="480"/>
                  </a:lnTo>
                  <a:lnTo>
                    <a:pt x="6" y="479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90"/>
            <p:cNvSpPr>
              <a:spLocks/>
            </p:cNvSpPr>
            <p:nvPr/>
          </p:nvSpPr>
          <p:spPr bwMode="auto">
            <a:xfrm>
              <a:off x="2670" y="2052"/>
              <a:ext cx="607" cy="4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" y="10"/>
                </a:cxn>
                <a:cxn ang="0">
                  <a:pos x="450" y="329"/>
                </a:cxn>
                <a:cxn ang="0">
                  <a:pos x="458" y="319"/>
                </a:cxn>
                <a:cxn ang="0">
                  <a:pos x="18" y="0"/>
                </a:cxn>
                <a:cxn ang="0">
                  <a:pos x="15" y="10"/>
                </a:cxn>
                <a:cxn ang="0">
                  <a:pos x="15" y="0"/>
                </a:cxn>
                <a:cxn ang="0">
                  <a:pos x="0" y="1"/>
                </a:cxn>
                <a:cxn ang="0">
                  <a:pos x="12" y="10"/>
                </a:cxn>
                <a:cxn ang="0">
                  <a:pos x="15" y="0"/>
                </a:cxn>
              </a:cxnLst>
              <a:rect l="0" t="0" r="r" b="b"/>
              <a:pathLst>
                <a:path w="458" h="329">
                  <a:moveTo>
                    <a:pt x="15" y="0"/>
                  </a:moveTo>
                  <a:lnTo>
                    <a:pt x="12" y="10"/>
                  </a:lnTo>
                  <a:lnTo>
                    <a:pt x="450" y="329"/>
                  </a:lnTo>
                  <a:lnTo>
                    <a:pt x="458" y="319"/>
                  </a:lnTo>
                  <a:lnTo>
                    <a:pt x="18" y="0"/>
                  </a:lnTo>
                  <a:lnTo>
                    <a:pt x="15" y="10"/>
                  </a:lnTo>
                  <a:lnTo>
                    <a:pt x="15" y="0"/>
                  </a:lnTo>
                  <a:lnTo>
                    <a:pt x="0" y="1"/>
                  </a:lnTo>
                  <a:lnTo>
                    <a:pt x="12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91"/>
            <p:cNvSpPr>
              <a:spLocks/>
            </p:cNvSpPr>
            <p:nvPr/>
          </p:nvSpPr>
          <p:spPr bwMode="auto">
            <a:xfrm>
              <a:off x="3186" y="1810"/>
              <a:ext cx="1666" cy="575"/>
            </a:xfrm>
            <a:custGeom>
              <a:avLst/>
              <a:gdLst/>
              <a:ahLst/>
              <a:cxnLst>
                <a:cxn ang="0">
                  <a:pos x="1210" y="0"/>
                </a:cxn>
                <a:cxn ang="0">
                  <a:pos x="0" y="272"/>
                </a:cxn>
                <a:cxn ang="0">
                  <a:pos x="303" y="411"/>
                </a:cxn>
                <a:cxn ang="0">
                  <a:pos x="1257" y="37"/>
                </a:cxn>
                <a:cxn ang="0">
                  <a:pos x="1210" y="0"/>
                </a:cxn>
              </a:cxnLst>
              <a:rect l="0" t="0" r="r" b="b"/>
              <a:pathLst>
                <a:path w="1257" h="411">
                  <a:moveTo>
                    <a:pt x="1210" y="0"/>
                  </a:moveTo>
                  <a:lnTo>
                    <a:pt x="0" y="272"/>
                  </a:lnTo>
                  <a:lnTo>
                    <a:pt x="303" y="411"/>
                  </a:lnTo>
                  <a:lnTo>
                    <a:pt x="1257" y="37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92"/>
            <p:cNvSpPr>
              <a:spLocks/>
            </p:cNvSpPr>
            <p:nvPr/>
          </p:nvSpPr>
          <p:spPr bwMode="auto">
            <a:xfrm>
              <a:off x="3174" y="1806"/>
              <a:ext cx="1617" cy="388"/>
            </a:xfrm>
            <a:custGeom>
              <a:avLst/>
              <a:gdLst/>
              <a:ahLst/>
              <a:cxnLst>
                <a:cxn ang="0">
                  <a:pos x="9" y="272"/>
                </a:cxn>
                <a:cxn ang="0">
                  <a:pos x="9" y="278"/>
                </a:cxn>
                <a:cxn ang="0">
                  <a:pos x="1220" y="4"/>
                </a:cxn>
                <a:cxn ang="0">
                  <a:pos x="1219" y="0"/>
                </a:cxn>
                <a:cxn ang="0">
                  <a:pos x="9" y="272"/>
                </a:cxn>
                <a:cxn ang="0">
                  <a:pos x="7" y="278"/>
                </a:cxn>
                <a:cxn ang="0">
                  <a:pos x="9" y="272"/>
                </a:cxn>
                <a:cxn ang="0">
                  <a:pos x="0" y="273"/>
                </a:cxn>
                <a:cxn ang="0">
                  <a:pos x="7" y="278"/>
                </a:cxn>
                <a:cxn ang="0">
                  <a:pos x="9" y="272"/>
                </a:cxn>
              </a:cxnLst>
              <a:rect l="0" t="0" r="r" b="b"/>
              <a:pathLst>
                <a:path w="1220" h="278">
                  <a:moveTo>
                    <a:pt x="9" y="272"/>
                  </a:moveTo>
                  <a:lnTo>
                    <a:pt x="9" y="278"/>
                  </a:lnTo>
                  <a:lnTo>
                    <a:pt x="1220" y="4"/>
                  </a:lnTo>
                  <a:lnTo>
                    <a:pt x="1219" y="0"/>
                  </a:lnTo>
                  <a:lnTo>
                    <a:pt x="9" y="272"/>
                  </a:lnTo>
                  <a:lnTo>
                    <a:pt x="7" y="278"/>
                  </a:lnTo>
                  <a:lnTo>
                    <a:pt x="9" y="272"/>
                  </a:lnTo>
                  <a:lnTo>
                    <a:pt x="0" y="273"/>
                  </a:lnTo>
                  <a:lnTo>
                    <a:pt x="7" y="278"/>
                  </a:lnTo>
                  <a:lnTo>
                    <a:pt x="9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93"/>
            <p:cNvSpPr>
              <a:spLocks/>
            </p:cNvSpPr>
            <p:nvPr/>
          </p:nvSpPr>
          <p:spPr bwMode="auto">
            <a:xfrm>
              <a:off x="3183" y="2186"/>
              <a:ext cx="406" cy="201"/>
            </a:xfrm>
            <a:custGeom>
              <a:avLst/>
              <a:gdLst/>
              <a:ahLst/>
              <a:cxnLst>
                <a:cxn ang="0">
                  <a:pos x="305" y="139"/>
                </a:cxn>
                <a:cxn ang="0">
                  <a:pos x="306" y="139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305" y="144"/>
                </a:cxn>
                <a:cxn ang="0">
                  <a:pos x="306" y="144"/>
                </a:cxn>
                <a:cxn ang="0">
                  <a:pos x="306" y="144"/>
                </a:cxn>
                <a:cxn ang="0">
                  <a:pos x="305" y="144"/>
                </a:cxn>
                <a:cxn ang="0">
                  <a:pos x="305" y="144"/>
                </a:cxn>
                <a:cxn ang="0">
                  <a:pos x="305" y="144"/>
                </a:cxn>
                <a:cxn ang="0">
                  <a:pos x="306" y="144"/>
                </a:cxn>
                <a:cxn ang="0">
                  <a:pos x="305" y="139"/>
                </a:cxn>
              </a:cxnLst>
              <a:rect l="0" t="0" r="r" b="b"/>
              <a:pathLst>
                <a:path w="306" h="144">
                  <a:moveTo>
                    <a:pt x="305" y="139"/>
                  </a:moveTo>
                  <a:lnTo>
                    <a:pt x="306" y="139"/>
                  </a:lnTo>
                  <a:lnTo>
                    <a:pt x="2" y="0"/>
                  </a:lnTo>
                  <a:lnTo>
                    <a:pt x="0" y="6"/>
                  </a:lnTo>
                  <a:lnTo>
                    <a:pt x="305" y="144"/>
                  </a:lnTo>
                  <a:lnTo>
                    <a:pt x="306" y="144"/>
                  </a:lnTo>
                  <a:lnTo>
                    <a:pt x="306" y="144"/>
                  </a:lnTo>
                  <a:lnTo>
                    <a:pt x="305" y="144"/>
                  </a:lnTo>
                  <a:lnTo>
                    <a:pt x="305" y="144"/>
                  </a:lnTo>
                  <a:lnTo>
                    <a:pt x="305" y="144"/>
                  </a:lnTo>
                  <a:lnTo>
                    <a:pt x="306" y="144"/>
                  </a:lnTo>
                  <a:lnTo>
                    <a:pt x="305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94"/>
            <p:cNvSpPr>
              <a:spLocks/>
            </p:cNvSpPr>
            <p:nvPr/>
          </p:nvSpPr>
          <p:spPr bwMode="auto">
            <a:xfrm>
              <a:off x="3587" y="1859"/>
              <a:ext cx="1273" cy="528"/>
            </a:xfrm>
            <a:custGeom>
              <a:avLst/>
              <a:gdLst/>
              <a:ahLst/>
              <a:cxnLst>
                <a:cxn ang="0">
                  <a:pos x="953" y="4"/>
                </a:cxn>
                <a:cxn ang="0">
                  <a:pos x="953" y="0"/>
                </a:cxn>
                <a:cxn ang="0">
                  <a:pos x="0" y="373"/>
                </a:cxn>
                <a:cxn ang="0">
                  <a:pos x="1" y="378"/>
                </a:cxn>
                <a:cxn ang="0">
                  <a:pos x="956" y="4"/>
                </a:cxn>
                <a:cxn ang="0">
                  <a:pos x="956" y="0"/>
                </a:cxn>
                <a:cxn ang="0">
                  <a:pos x="956" y="4"/>
                </a:cxn>
                <a:cxn ang="0">
                  <a:pos x="960" y="2"/>
                </a:cxn>
                <a:cxn ang="0">
                  <a:pos x="956" y="0"/>
                </a:cxn>
                <a:cxn ang="0">
                  <a:pos x="953" y="4"/>
                </a:cxn>
              </a:cxnLst>
              <a:rect l="0" t="0" r="r" b="b"/>
              <a:pathLst>
                <a:path w="960" h="378">
                  <a:moveTo>
                    <a:pt x="953" y="4"/>
                  </a:moveTo>
                  <a:lnTo>
                    <a:pt x="953" y="0"/>
                  </a:lnTo>
                  <a:lnTo>
                    <a:pt x="0" y="373"/>
                  </a:lnTo>
                  <a:lnTo>
                    <a:pt x="1" y="378"/>
                  </a:lnTo>
                  <a:lnTo>
                    <a:pt x="956" y="4"/>
                  </a:lnTo>
                  <a:lnTo>
                    <a:pt x="956" y="0"/>
                  </a:lnTo>
                  <a:lnTo>
                    <a:pt x="956" y="4"/>
                  </a:lnTo>
                  <a:lnTo>
                    <a:pt x="960" y="2"/>
                  </a:lnTo>
                  <a:lnTo>
                    <a:pt x="956" y="0"/>
                  </a:lnTo>
                  <a:lnTo>
                    <a:pt x="95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95"/>
            <p:cNvSpPr>
              <a:spLocks/>
            </p:cNvSpPr>
            <p:nvPr/>
          </p:nvSpPr>
          <p:spPr bwMode="auto">
            <a:xfrm>
              <a:off x="4788" y="1806"/>
              <a:ext cx="66" cy="5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47" y="42"/>
                </a:cxn>
                <a:cxn ang="0">
                  <a:pos x="50" y="38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4"/>
                </a:cxn>
              </a:cxnLst>
              <a:rect l="0" t="0" r="r" b="b"/>
              <a:pathLst>
                <a:path w="50" h="42">
                  <a:moveTo>
                    <a:pt x="2" y="4"/>
                  </a:moveTo>
                  <a:lnTo>
                    <a:pt x="0" y="4"/>
                  </a:lnTo>
                  <a:lnTo>
                    <a:pt x="47" y="42"/>
                  </a:lnTo>
                  <a:lnTo>
                    <a:pt x="50" y="38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96"/>
            <p:cNvSpPr>
              <a:spLocks/>
            </p:cNvSpPr>
            <p:nvPr/>
          </p:nvSpPr>
          <p:spPr bwMode="auto">
            <a:xfrm>
              <a:off x="1855" y="1543"/>
              <a:ext cx="2306" cy="1763"/>
            </a:xfrm>
            <a:custGeom>
              <a:avLst/>
              <a:gdLst/>
              <a:ahLst/>
              <a:cxnLst>
                <a:cxn ang="0">
                  <a:pos x="1551" y="1213"/>
                </a:cxn>
                <a:cxn ang="0">
                  <a:pos x="1569" y="1182"/>
                </a:cxn>
                <a:cxn ang="0">
                  <a:pos x="1599" y="1166"/>
                </a:cxn>
                <a:cxn ang="0">
                  <a:pos x="1639" y="1190"/>
                </a:cxn>
                <a:cxn ang="0">
                  <a:pos x="1688" y="1238"/>
                </a:cxn>
                <a:cxn ang="0">
                  <a:pos x="1740" y="1171"/>
                </a:cxn>
                <a:cxn ang="0">
                  <a:pos x="1712" y="1114"/>
                </a:cxn>
                <a:cxn ang="0">
                  <a:pos x="1668" y="1042"/>
                </a:cxn>
                <a:cxn ang="0">
                  <a:pos x="1615" y="967"/>
                </a:cxn>
                <a:cxn ang="0">
                  <a:pos x="1561" y="897"/>
                </a:cxn>
                <a:cxn ang="0">
                  <a:pos x="1513" y="841"/>
                </a:cxn>
                <a:cxn ang="0">
                  <a:pos x="1456" y="788"/>
                </a:cxn>
                <a:cxn ang="0">
                  <a:pos x="1380" y="726"/>
                </a:cxn>
                <a:cxn ang="0">
                  <a:pos x="1297" y="663"/>
                </a:cxn>
                <a:cxn ang="0">
                  <a:pos x="1205" y="599"/>
                </a:cxn>
                <a:cxn ang="0">
                  <a:pos x="1109" y="536"/>
                </a:cxn>
                <a:cxn ang="0">
                  <a:pos x="1009" y="473"/>
                </a:cxn>
                <a:cxn ang="0">
                  <a:pos x="910" y="411"/>
                </a:cxn>
                <a:cxn ang="0">
                  <a:pos x="811" y="352"/>
                </a:cxn>
                <a:cxn ang="0">
                  <a:pos x="718" y="297"/>
                </a:cxn>
                <a:cxn ang="0">
                  <a:pos x="628" y="246"/>
                </a:cxn>
                <a:cxn ang="0">
                  <a:pos x="548" y="200"/>
                </a:cxn>
                <a:cxn ang="0">
                  <a:pos x="486" y="162"/>
                </a:cxn>
                <a:cxn ang="0">
                  <a:pos x="423" y="123"/>
                </a:cxn>
                <a:cxn ang="0">
                  <a:pos x="358" y="86"/>
                </a:cxn>
                <a:cxn ang="0">
                  <a:pos x="293" y="52"/>
                </a:cxn>
                <a:cxn ang="0">
                  <a:pos x="227" y="23"/>
                </a:cxn>
                <a:cxn ang="0">
                  <a:pos x="184" y="8"/>
                </a:cxn>
                <a:cxn ang="0">
                  <a:pos x="153" y="3"/>
                </a:cxn>
                <a:cxn ang="0">
                  <a:pos x="121" y="0"/>
                </a:cxn>
                <a:cxn ang="0">
                  <a:pos x="53" y="17"/>
                </a:cxn>
                <a:cxn ang="0">
                  <a:pos x="10" y="65"/>
                </a:cxn>
                <a:cxn ang="0">
                  <a:pos x="2" y="138"/>
                </a:cxn>
                <a:cxn ang="0">
                  <a:pos x="26" y="221"/>
                </a:cxn>
                <a:cxn ang="0">
                  <a:pos x="69" y="277"/>
                </a:cxn>
                <a:cxn ang="0">
                  <a:pos x="144" y="359"/>
                </a:cxn>
                <a:cxn ang="0">
                  <a:pos x="235" y="451"/>
                </a:cxn>
                <a:cxn ang="0">
                  <a:pos x="324" y="537"/>
                </a:cxn>
                <a:cxn ang="0">
                  <a:pos x="393" y="601"/>
                </a:cxn>
                <a:cxn ang="0">
                  <a:pos x="488" y="683"/>
                </a:cxn>
                <a:cxn ang="0">
                  <a:pos x="617" y="786"/>
                </a:cxn>
                <a:cxn ang="0">
                  <a:pos x="753" y="885"/>
                </a:cxn>
                <a:cxn ang="0">
                  <a:pos x="894" y="979"/>
                </a:cxn>
                <a:cxn ang="0">
                  <a:pos x="1035" y="1062"/>
                </a:cxn>
                <a:cxn ang="0">
                  <a:pos x="1152" y="1121"/>
                </a:cxn>
                <a:cxn ang="0">
                  <a:pos x="1228" y="1151"/>
                </a:cxn>
                <a:cxn ang="0">
                  <a:pos x="1306" y="1174"/>
                </a:cxn>
                <a:cxn ang="0">
                  <a:pos x="1383" y="1196"/>
                </a:cxn>
                <a:cxn ang="0">
                  <a:pos x="1462" y="1215"/>
                </a:cxn>
                <a:cxn ang="0">
                  <a:pos x="1541" y="1233"/>
                </a:cxn>
              </a:cxnLst>
              <a:rect l="0" t="0" r="r" b="b"/>
              <a:pathLst>
                <a:path w="1740" h="1261">
                  <a:moveTo>
                    <a:pt x="1541" y="1233"/>
                  </a:moveTo>
                  <a:lnTo>
                    <a:pt x="1546" y="1223"/>
                  </a:lnTo>
                  <a:lnTo>
                    <a:pt x="1551" y="1213"/>
                  </a:lnTo>
                  <a:lnTo>
                    <a:pt x="1556" y="1202"/>
                  </a:lnTo>
                  <a:lnTo>
                    <a:pt x="1561" y="1190"/>
                  </a:lnTo>
                  <a:lnTo>
                    <a:pt x="1569" y="1182"/>
                  </a:lnTo>
                  <a:lnTo>
                    <a:pt x="1577" y="1173"/>
                  </a:lnTo>
                  <a:lnTo>
                    <a:pt x="1587" y="1167"/>
                  </a:lnTo>
                  <a:lnTo>
                    <a:pt x="1599" y="1166"/>
                  </a:lnTo>
                  <a:lnTo>
                    <a:pt x="1609" y="1169"/>
                  </a:lnTo>
                  <a:lnTo>
                    <a:pt x="1623" y="1177"/>
                  </a:lnTo>
                  <a:lnTo>
                    <a:pt x="1639" y="1190"/>
                  </a:lnTo>
                  <a:lnTo>
                    <a:pt x="1655" y="1206"/>
                  </a:lnTo>
                  <a:lnTo>
                    <a:pt x="1672" y="1222"/>
                  </a:lnTo>
                  <a:lnTo>
                    <a:pt x="1688" y="1238"/>
                  </a:lnTo>
                  <a:lnTo>
                    <a:pt x="1701" y="1251"/>
                  </a:lnTo>
                  <a:lnTo>
                    <a:pt x="1709" y="1261"/>
                  </a:lnTo>
                  <a:lnTo>
                    <a:pt x="1740" y="1171"/>
                  </a:lnTo>
                  <a:lnTo>
                    <a:pt x="1732" y="1154"/>
                  </a:lnTo>
                  <a:lnTo>
                    <a:pt x="1724" y="1136"/>
                  </a:lnTo>
                  <a:lnTo>
                    <a:pt x="1712" y="1114"/>
                  </a:lnTo>
                  <a:lnTo>
                    <a:pt x="1699" y="1091"/>
                  </a:lnTo>
                  <a:lnTo>
                    <a:pt x="1684" y="1068"/>
                  </a:lnTo>
                  <a:lnTo>
                    <a:pt x="1668" y="1042"/>
                  </a:lnTo>
                  <a:lnTo>
                    <a:pt x="1651" y="1018"/>
                  </a:lnTo>
                  <a:lnTo>
                    <a:pt x="1633" y="992"/>
                  </a:lnTo>
                  <a:lnTo>
                    <a:pt x="1615" y="967"/>
                  </a:lnTo>
                  <a:lnTo>
                    <a:pt x="1597" y="943"/>
                  </a:lnTo>
                  <a:lnTo>
                    <a:pt x="1579" y="918"/>
                  </a:lnTo>
                  <a:lnTo>
                    <a:pt x="1561" y="897"/>
                  </a:lnTo>
                  <a:lnTo>
                    <a:pt x="1544" y="875"/>
                  </a:lnTo>
                  <a:lnTo>
                    <a:pt x="1528" y="858"/>
                  </a:lnTo>
                  <a:lnTo>
                    <a:pt x="1513" y="841"/>
                  </a:lnTo>
                  <a:lnTo>
                    <a:pt x="1500" y="828"/>
                  </a:lnTo>
                  <a:lnTo>
                    <a:pt x="1478" y="808"/>
                  </a:lnTo>
                  <a:lnTo>
                    <a:pt x="1456" y="788"/>
                  </a:lnTo>
                  <a:lnTo>
                    <a:pt x="1432" y="767"/>
                  </a:lnTo>
                  <a:lnTo>
                    <a:pt x="1408" y="747"/>
                  </a:lnTo>
                  <a:lnTo>
                    <a:pt x="1380" y="726"/>
                  </a:lnTo>
                  <a:lnTo>
                    <a:pt x="1353" y="706"/>
                  </a:lnTo>
                  <a:lnTo>
                    <a:pt x="1326" y="684"/>
                  </a:lnTo>
                  <a:lnTo>
                    <a:pt x="1297" y="663"/>
                  </a:lnTo>
                  <a:lnTo>
                    <a:pt x="1267" y="642"/>
                  </a:lnTo>
                  <a:lnTo>
                    <a:pt x="1237" y="621"/>
                  </a:lnTo>
                  <a:lnTo>
                    <a:pt x="1205" y="599"/>
                  </a:lnTo>
                  <a:lnTo>
                    <a:pt x="1173" y="578"/>
                  </a:lnTo>
                  <a:lnTo>
                    <a:pt x="1142" y="556"/>
                  </a:lnTo>
                  <a:lnTo>
                    <a:pt x="1109" y="536"/>
                  </a:lnTo>
                  <a:lnTo>
                    <a:pt x="1076" y="514"/>
                  </a:lnTo>
                  <a:lnTo>
                    <a:pt x="1042" y="493"/>
                  </a:lnTo>
                  <a:lnTo>
                    <a:pt x="1009" y="473"/>
                  </a:lnTo>
                  <a:lnTo>
                    <a:pt x="976" y="451"/>
                  </a:lnTo>
                  <a:lnTo>
                    <a:pt x="943" y="431"/>
                  </a:lnTo>
                  <a:lnTo>
                    <a:pt x="910" y="411"/>
                  </a:lnTo>
                  <a:lnTo>
                    <a:pt x="877" y="391"/>
                  </a:lnTo>
                  <a:lnTo>
                    <a:pt x="844" y="372"/>
                  </a:lnTo>
                  <a:lnTo>
                    <a:pt x="811" y="352"/>
                  </a:lnTo>
                  <a:lnTo>
                    <a:pt x="779" y="333"/>
                  </a:lnTo>
                  <a:lnTo>
                    <a:pt x="748" y="315"/>
                  </a:lnTo>
                  <a:lnTo>
                    <a:pt x="718" y="297"/>
                  </a:lnTo>
                  <a:lnTo>
                    <a:pt x="686" y="280"/>
                  </a:lnTo>
                  <a:lnTo>
                    <a:pt x="657" y="263"/>
                  </a:lnTo>
                  <a:lnTo>
                    <a:pt x="628" y="246"/>
                  </a:lnTo>
                  <a:lnTo>
                    <a:pt x="601" y="230"/>
                  </a:lnTo>
                  <a:lnTo>
                    <a:pt x="574" y="214"/>
                  </a:lnTo>
                  <a:lnTo>
                    <a:pt x="548" y="200"/>
                  </a:lnTo>
                  <a:lnTo>
                    <a:pt x="528" y="188"/>
                  </a:lnTo>
                  <a:lnTo>
                    <a:pt x="506" y="175"/>
                  </a:lnTo>
                  <a:lnTo>
                    <a:pt x="486" y="162"/>
                  </a:lnTo>
                  <a:lnTo>
                    <a:pt x="465" y="149"/>
                  </a:lnTo>
                  <a:lnTo>
                    <a:pt x="443" y="136"/>
                  </a:lnTo>
                  <a:lnTo>
                    <a:pt x="423" y="123"/>
                  </a:lnTo>
                  <a:lnTo>
                    <a:pt x="401" y="111"/>
                  </a:lnTo>
                  <a:lnTo>
                    <a:pt x="380" y="98"/>
                  </a:lnTo>
                  <a:lnTo>
                    <a:pt x="358" y="86"/>
                  </a:lnTo>
                  <a:lnTo>
                    <a:pt x="337" y="75"/>
                  </a:lnTo>
                  <a:lnTo>
                    <a:pt x="315" y="62"/>
                  </a:lnTo>
                  <a:lnTo>
                    <a:pt x="293" y="52"/>
                  </a:lnTo>
                  <a:lnTo>
                    <a:pt x="272" y="42"/>
                  </a:lnTo>
                  <a:lnTo>
                    <a:pt x="249" y="31"/>
                  </a:lnTo>
                  <a:lnTo>
                    <a:pt x="227" y="23"/>
                  </a:lnTo>
                  <a:lnTo>
                    <a:pt x="204" y="14"/>
                  </a:lnTo>
                  <a:lnTo>
                    <a:pt x="194" y="11"/>
                  </a:lnTo>
                  <a:lnTo>
                    <a:pt x="184" y="8"/>
                  </a:lnTo>
                  <a:lnTo>
                    <a:pt x="174" y="6"/>
                  </a:lnTo>
                  <a:lnTo>
                    <a:pt x="163" y="4"/>
                  </a:lnTo>
                  <a:lnTo>
                    <a:pt x="153" y="3"/>
                  </a:lnTo>
                  <a:lnTo>
                    <a:pt x="143" y="1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97" y="1"/>
                  </a:lnTo>
                  <a:lnTo>
                    <a:pt x="74" y="7"/>
                  </a:lnTo>
                  <a:lnTo>
                    <a:pt x="53" y="17"/>
                  </a:lnTo>
                  <a:lnTo>
                    <a:pt x="35" y="30"/>
                  </a:lnTo>
                  <a:lnTo>
                    <a:pt x="20" y="46"/>
                  </a:lnTo>
                  <a:lnTo>
                    <a:pt x="10" y="65"/>
                  </a:lnTo>
                  <a:lnTo>
                    <a:pt x="3" y="88"/>
                  </a:lnTo>
                  <a:lnTo>
                    <a:pt x="0" y="112"/>
                  </a:lnTo>
                  <a:lnTo>
                    <a:pt x="2" y="138"/>
                  </a:lnTo>
                  <a:lnTo>
                    <a:pt x="7" y="168"/>
                  </a:lnTo>
                  <a:lnTo>
                    <a:pt x="16" y="197"/>
                  </a:lnTo>
                  <a:lnTo>
                    <a:pt x="26" y="221"/>
                  </a:lnTo>
                  <a:lnTo>
                    <a:pt x="36" y="236"/>
                  </a:lnTo>
                  <a:lnTo>
                    <a:pt x="51" y="256"/>
                  </a:lnTo>
                  <a:lnTo>
                    <a:pt x="69" y="277"/>
                  </a:lnTo>
                  <a:lnTo>
                    <a:pt x="91" y="303"/>
                  </a:lnTo>
                  <a:lnTo>
                    <a:pt x="117" y="330"/>
                  </a:lnTo>
                  <a:lnTo>
                    <a:pt x="144" y="359"/>
                  </a:lnTo>
                  <a:lnTo>
                    <a:pt x="173" y="389"/>
                  </a:lnTo>
                  <a:lnTo>
                    <a:pt x="204" y="420"/>
                  </a:lnTo>
                  <a:lnTo>
                    <a:pt x="235" y="451"/>
                  </a:lnTo>
                  <a:lnTo>
                    <a:pt x="265" y="481"/>
                  </a:lnTo>
                  <a:lnTo>
                    <a:pt x="295" y="510"/>
                  </a:lnTo>
                  <a:lnTo>
                    <a:pt x="324" y="537"/>
                  </a:lnTo>
                  <a:lnTo>
                    <a:pt x="350" y="562"/>
                  </a:lnTo>
                  <a:lnTo>
                    <a:pt x="373" y="583"/>
                  </a:lnTo>
                  <a:lnTo>
                    <a:pt x="393" y="601"/>
                  </a:lnTo>
                  <a:lnTo>
                    <a:pt x="408" y="615"/>
                  </a:lnTo>
                  <a:lnTo>
                    <a:pt x="447" y="650"/>
                  </a:lnTo>
                  <a:lnTo>
                    <a:pt x="488" y="683"/>
                  </a:lnTo>
                  <a:lnTo>
                    <a:pt x="529" y="717"/>
                  </a:lnTo>
                  <a:lnTo>
                    <a:pt x="572" y="752"/>
                  </a:lnTo>
                  <a:lnTo>
                    <a:pt x="617" y="786"/>
                  </a:lnTo>
                  <a:lnTo>
                    <a:pt x="661" y="819"/>
                  </a:lnTo>
                  <a:lnTo>
                    <a:pt x="707" y="852"/>
                  </a:lnTo>
                  <a:lnTo>
                    <a:pt x="753" y="885"/>
                  </a:lnTo>
                  <a:lnTo>
                    <a:pt x="799" y="917"/>
                  </a:lnTo>
                  <a:lnTo>
                    <a:pt x="847" y="949"/>
                  </a:lnTo>
                  <a:lnTo>
                    <a:pt x="894" y="979"/>
                  </a:lnTo>
                  <a:lnTo>
                    <a:pt x="942" y="1008"/>
                  </a:lnTo>
                  <a:lnTo>
                    <a:pt x="988" y="1036"/>
                  </a:lnTo>
                  <a:lnTo>
                    <a:pt x="1035" y="1062"/>
                  </a:lnTo>
                  <a:lnTo>
                    <a:pt x="1081" y="1087"/>
                  </a:lnTo>
                  <a:lnTo>
                    <a:pt x="1127" y="1110"/>
                  </a:lnTo>
                  <a:lnTo>
                    <a:pt x="1152" y="1121"/>
                  </a:lnTo>
                  <a:lnTo>
                    <a:pt x="1178" y="1131"/>
                  </a:lnTo>
                  <a:lnTo>
                    <a:pt x="1202" y="1141"/>
                  </a:lnTo>
                  <a:lnTo>
                    <a:pt x="1228" y="1151"/>
                  </a:lnTo>
                  <a:lnTo>
                    <a:pt x="1254" y="1160"/>
                  </a:lnTo>
                  <a:lnTo>
                    <a:pt x="1280" y="1167"/>
                  </a:lnTo>
                  <a:lnTo>
                    <a:pt x="1306" y="1174"/>
                  </a:lnTo>
                  <a:lnTo>
                    <a:pt x="1331" y="1182"/>
                  </a:lnTo>
                  <a:lnTo>
                    <a:pt x="1357" y="1189"/>
                  </a:lnTo>
                  <a:lnTo>
                    <a:pt x="1383" y="1196"/>
                  </a:lnTo>
                  <a:lnTo>
                    <a:pt x="1410" y="1202"/>
                  </a:lnTo>
                  <a:lnTo>
                    <a:pt x="1436" y="1209"/>
                  </a:lnTo>
                  <a:lnTo>
                    <a:pt x="1462" y="1215"/>
                  </a:lnTo>
                  <a:lnTo>
                    <a:pt x="1490" y="1220"/>
                  </a:lnTo>
                  <a:lnTo>
                    <a:pt x="1515" y="1228"/>
                  </a:lnTo>
                  <a:lnTo>
                    <a:pt x="1541" y="12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97"/>
            <p:cNvSpPr>
              <a:spLocks/>
            </p:cNvSpPr>
            <p:nvPr/>
          </p:nvSpPr>
          <p:spPr bwMode="auto">
            <a:xfrm>
              <a:off x="1862" y="1539"/>
              <a:ext cx="131" cy="88"/>
            </a:xfrm>
            <a:custGeom>
              <a:avLst/>
              <a:gdLst/>
              <a:ahLst/>
              <a:cxnLst>
                <a:cxn ang="0">
                  <a:pos x="10" y="63"/>
                </a:cxn>
                <a:cxn ang="0">
                  <a:pos x="18" y="52"/>
                </a:cxn>
                <a:cxn ang="0">
                  <a:pos x="27" y="42"/>
                </a:cxn>
                <a:cxn ang="0">
                  <a:pos x="37" y="33"/>
                </a:cxn>
                <a:cxn ang="0">
                  <a:pos x="48" y="27"/>
                </a:cxn>
                <a:cxn ang="0">
                  <a:pos x="60" y="22"/>
                </a:cxn>
                <a:cxn ang="0">
                  <a:pos x="71" y="17"/>
                </a:cxn>
                <a:cxn ang="0">
                  <a:pos x="84" y="14"/>
                </a:cxn>
                <a:cxn ang="0">
                  <a:pos x="99" y="11"/>
                </a:cxn>
                <a:cxn ang="0">
                  <a:pos x="99" y="0"/>
                </a:cxn>
                <a:cxn ang="0">
                  <a:pos x="86" y="3"/>
                </a:cxn>
                <a:cxn ang="0">
                  <a:pos x="71" y="6"/>
                </a:cxn>
                <a:cxn ang="0">
                  <a:pos x="56" y="11"/>
                </a:cxn>
                <a:cxn ang="0">
                  <a:pos x="41" y="19"/>
                </a:cxn>
                <a:cxn ang="0">
                  <a:pos x="27" y="27"/>
                </a:cxn>
                <a:cxn ang="0">
                  <a:pos x="15" y="37"/>
                </a:cxn>
                <a:cxn ang="0">
                  <a:pos x="5" y="47"/>
                </a:cxn>
                <a:cxn ang="0">
                  <a:pos x="0" y="60"/>
                </a:cxn>
                <a:cxn ang="0">
                  <a:pos x="10" y="63"/>
                </a:cxn>
              </a:cxnLst>
              <a:rect l="0" t="0" r="r" b="b"/>
              <a:pathLst>
                <a:path w="99" h="63">
                  <a:moveTo>
                    <a:pt x="10" y="63"/>
                  </a:moveTo>
                  <a:lnTo>
                    <a:pt x="18" y="52"/>
                  </a:lnTo>
                  <a:lnTo>
                    <a:pt x="27" y="42"/>
                  </a:lnTo>
                  <a:lnTo>
                    <a:pt x="37" y="33"/>
                  </a:lnTo>
                  <a:lnTo>
                    <a:pt x="48" y="27"/>
                  </a:lnTo>
                  <a:lnTo>
                    <a:pt x="60" y="22"/>
                  </a:lnTo>
                  <a:lnTo>
                    <a:pt x="71" y="17"/>
                  </a:lnTo>
                  <a:lnTo>
                    <a:pt x="84" y="14"/>
                  </a:lnTo>
                  <a:lnTo>
                    <a:pt x="99" y="11"/>
                  </a:lnTo>
                  <a:lnTo>
                    <a:pt x="99" y="0"/>
                  </a:lnTo>
                  <a:lnTo>
                    <a:pt x="86" y="3"/>
                  </a:lnTo>
                  <a:lnTo>
                    <a:pt x="71" y="6"/>
                  </a:lnTo>
                  <a:lnTo>
                    <a:pt x="56" y="11"/>
                  </a:lnTo>
                  <a:lnTo>
                    <a:pt x="41" y="19"/>
                  </a:lnTo>
                  <a:lnTo>
                    <a:pt x="27" y="27"/>
                  </a:lnTo>
                  <a:lnTo>
                    <a:pt x="15" y="37"/>
                  </a:lnTo>
                  <a:lnTo>
                    <a:pt x="5" y="47"/>
                  </a:lnTo>
                  <a:lnTo>
                    <a:pt x="0" y="60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98"/>
            <p:cNvSpPr>
              <a:spLocks/>
            </p:cNvSpPr>
            <p:nvPr/>
          </p:nvSpPr>
          <p:spPr bwMode="auto">
            <a:xfrm>
              <a:off x="1850" y="1623"/>
              <a:ext cx="39" cy="215"/>
            </a:xfrm>
            <a:custGeom>
              <a:avLst/>
              <a:gdLst/>
              <a:ahLst/>
              <a:cxnLst>
                <a:cxn ang="0">
                  <a:pos x="29" y="151"/>
                </a:cxn>
                <a:cxn ang="0">
                  <a:pos x="17" y="115"/>
                </a:cxn>
                <a:cxn ang="0">
                  <a:pos x="11" y="78"/>
                </a:cxn>
                <a:cxn ang="0">
                  <a:pos x="10" y="41"/>
                </a:cxn>
                <a:cxn ang="0">
                  <a:pos x="19" y="3"/>
                </a:cxn>
                <a:cxn ang="0">
                  <a:pos x="9" y="0"/>
                </a:cxn>
                <a:cxn ang="0">
                  <a:pos x="0" y="39"/>
                </a:cxn>
                <a:cxn ang="0">
                  <a:pos x="0" y="77"/>
                </a:cxn>
                <a:cxn ang="0">
                  <a:pos x="7" y="115"/>
                </a:cxn>
                <a:cxn ang="0">
                  <a:pos x="19" y="154"/>
                </a:cxn>
                <a:cxn ang="0">
                  <a:pos x="29" y="151"/>
                </a:cxn>
              </a:cxnLst>
              <a:rect l="0" t="0" r="r" b="b"/>
              <a:pathLst>
                <a:path w="29" h="154">
                  <a:moveTo>
                    <a:pt x="29" y="151"/>
                  </a:moveTo>
                  <a:lnTo>
                    <a:pt x="17" y="115"/>
                  </a:lnTo>
                  <a:lnTo>
                    <a:pt x="11" y="78"/>
                  </a:lnTo>
                  <a:lnTo>
                    <a:pt x="10" y="41"/>
                  </a:lnTo>
                  <a:lnTo>
                    <a:pt x="19" y="3"/>
                  </a:lnTo>
                  <a:lnTo>
                    <a:pt x="9" y="0"/>
                  </a:lnTo>
                  <a:lnTo>
                    <a:pt x="0" y="39"/>
                  </a:lnTo>
                  <a:lnTo>
                    <a:pt x="0" y="77"/>
                  </a:lnTo>
                  <a:lnTo>
                    <a:pt x="7" y="115"/>
                  </a:lnTo>
                  <a:lnTo>
                    <a:pt x="19" y="154"/>
                  </a:lnTo>
                  <a:lnTo>
                    <a:pt x="29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99"/>
            <p:cNvSpPr>
              <a:spLocks/>
            </p:cNvSpPr>
            <p:nvPr/>
          </p:nvSpPr>
          <p:spPr bwMode="auto">
            <a:xfrm>
              <a:off x="1875" y="1834"/>
              <a:ext cx="497" cy="545"/>
            </a:xfrm>
            <a:custGeom>
              <a:avLst/>
              <a:gdLst/>
              <a:ahLst/>
              <a:cxnLst>
                <a:cxn ang="0">
                  <a:pos x="375" y="383"/>
                </a:cxn>
                <a:cxn ang="0">
                  <a:pos x="362" y="370"/>
                </a:cxn>
                <a:cxn ang="0">
                  <a:pos x="343" y="352"/>
                </a:cxn>
                <a:cxn ang="0">
                  <a:pos x="320" y="331"/>
                </a:cxn>
                <a:cxn ang="0">
                  <a:pos x="294" y="306"/>
                </a:cxn>
                <a:cxn ang="0">
                  <a:pos x="267" y="279"/>
                </a:cxn>
                <a:cxn ang="0">
                  <a:pos x="237" y="250"/>
                </a:cxn>
                <a:cxn ang="0">
                  <a:pos x="207" y="220"/>
                </a:cxn>
                <a:cxn ang="0">
                  <a:pos x="175" y="189"/>
                </a:cxn>
                <a:cxn ang="0">
                  <a:pos x="145" y="158"/>
                </a:cxn>
                <a:cxn ang="0">
                  <a:pos x="116" y="128"/>
                </a:cxn>
                <a:cxn ang="0">
                  <a:pos x="89" y="101"/>
                </a:cxn>
                <a:cxn ang="0">
                  <a:pos x="64" y="74"/>
                </a:cxn>
                <a:cxn ang="0">
                  <a:pos x="44" y="49"/>
                </a:cxn>
                <a:cxn ang="0">
                  <a:pos x="27" y="29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0" y="3"/>
                </a:cxn>
                <a:cxn ang="0">
                  <a:pos x="7" y="18"/>
                </a:cxn>
                <a:cxn ang="0">
                  <a:pos x="20" y="36"/>
                </a:cxn>
                <a:cxn ang="0">
                  <a:pos x="37" y="58"/>
                </a:cxn>
                <a:cxn ang="0">
                  <a:pos x="59" y="82"/>
                </a:cxn>
                <a:cxn ang="0">
                  <a:pos x="83" y="110"/>
                </a:cxn>
                <a:cxn ang="0">
                  <a:pos x="110" y="138"/>
                </a:cxn>
                <a:cxn ang="0">
                  <a:pos x="138" y="167"/>
                </a:cxn>
                <a:cxn ang="0">
                  <a:pos x="168" y="197"/>
                </a:cxn>
                <a:cxn ang="0">
                  <a:pos x="198" y="227"/>
                </a:cxn>
                <a:cxn ang="0">
                  <a:pos x="228" y="258"/>
                </a:cxn>
                <a:cxn ang="0">
                  <a:pos x="257" y="286"/>
                </a:cxn>
                <a:cxn ang="0">
                  <a:pos x="286" y="312"/>
                </a:cxn>
                <a:cxn ang="0">
                  <a:pos x="310" y="337"/>
                </a:cxn>
                <a:cxn ang="0">
                  <a:pos x="333" y="358"/>
                </a:cxn>
                <a:cxn ang="0">
                  <a:pos x="353" y="375"/>
                </a:cxn>
                <a:cxn ang="0">
                  <a:pos x="368" y="390"/>
                </a:cxn>
                <a:cxn ang="0">
                  <a:pos x="375" y="383"/>
                </a:cxn>
              </a:cxnLst>
              <a:rect l="0" t="0" r="r" b="b"/>
              <a:pathLst>
                <a:path w="375" h="390">
                  <a:moveTo>
                    <a:pt x="375" y="383"/>
                  </a:moveTo>
                  <a:lnTo>
                    <a:pt x="362" y="370"/>
                  </a:lnTo>
                  <a:lnTo>
                    <a:pt x="343" y="352"/>
                  </a:lnTo>
                  <a:lnTo>
                    <a:pt x="320" y="331"/>
                  </a:lnTo>
                  <a:lnTo>
                    <a:pt x="294" y="306"/>
                  </a:lnTo>
                  <a:lnTo>
                    <a:pt x="267" y="279"/>
                  </a:lnTo>
                  <a:lnTo>
                    <a:pt x="237" y="250"/>
                  </a:lnTo>
                  <a:lnTo>
                    <a:pt x="207" y="220"/>
                  </a:lnTo>
                  <a:lnTo>
                    <a:pt x="175" y="189"/>
                  </a:lnTo>
                  <a:lnTo>
                    <a:pt x="145" y="158"/>
                  </a:lnTo>
                  <a:lnTo>
                    <a:pt x="116" y="128"/>
                  </a:lnTo>
                  <a:lnTo>
                    <a:pt x="89" y="101"/>
                  </a:lnTo>
                  <a:lnTo>
                    <a:pt x="64" y="74"/>
                  </a:lnTo>
                  <a:lnTo>
                    <a:pt x="44" y="49"/>
                  </a:lnTo>
                  <a:lnTo>
                    <a:pt x="27" y="29"/>
                  </a:lnTo>
                  <a:lnTo>
                    <a:pt x="15" y="12"/>
                  </a:lnTo>
                  <a:lnTo>
                    <a:pt x="10" y="0"/>
                  </a:lnTo>
                  <a:lnTo>
                    <a:pt x="0" y="3"/>
                  </a:lnTo>
                  <a:lnTo>
                    <a:pt x="7" y="18"/>
                  </a:lnTo>
                  <a:lnTo>
                    <a:pt x="20" y="36"/>
                  </a:lnTo>
                  <a:lnTo>
                    <a:pt x="37" y="58"/>
                  </a:lnTo>
                  <a:lnTo>
                    <a:pt x="59" y="82"/>
                  </a:lnTo>
                  <a:lnTo>
                    <a:pt x="83" y="110"/>
                  </a:lnTo>
                  <a:lnTo>
                    <a:pt x="110" y="138"/>
                  </a:lnTo>
                  <a:lnTo>
                    <a:pt x="138" y="167"/>
                  </a:lnTo>
                  <a:lnTo>
                    <a:pt x="168" y="197"/>
                  </a:lnTo>
                  <a:lnTo>
                    <a:pt x="198" y="227"/>
                  </a:lnTo>
                  <a:lnTo>
                    <a:pt x="228" y="258"/>
                  </a:lnTo>
                  <a:lnTo>
                    <a:pt x="257" y="286"/>
                  </a:lnTo>
                  <a:lnTo>
                    <a:pt x="286" y="312"/>
                  </a:lnTo>
                  <a:lnTo>
                    <a:pt x="310" y="337"/>
                  </a:lnTo>
                  <a:lnTo>
                    <a:pt x="333" y="358"/>
                  </a:lnTo>
                  <a:lnTo>
                    <a:pt x="353" y="375"/>
                  </a:lnTo>
                  <a:lnTo>
                    <a:pt x="368" y="390"/>
                  </a:lnTo>
                  <a:lnTo>
                    <a:pt x="375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00"/>
            <p:cNvSpPr>
              <a:spLocks/>
            </p:cNvSpPr>
            <p:nvPr/>
          </p:nvSpPr>
          <p:spPr bwMode="auto">
            <a:xfrm>
              <a:off x="2363" y="2369"/>
              <a:ext cx="1072" cy="773"/>
            </a:xfrm>
            <a:custGeom>
              <a:avLst/>
              <a:gdLst/>
              <a:ahLst/>
              <a:cxnLst>
                <a:cxn ang="0">
                  <a:pos x="809" y="542"/>
                </a:cxn>
                <a:cxn ang="0">
                  <a:pos x="774" y="527"/>
                </a:cxn>
                <a:cxn ang="0">
                  <a:pos x="733" y="507"/>
                </a:cxn>
                <a:cxn ang="0">
                  <a:pos x="685" y="481"/>
                </a:cxn>
                <a:cxn ang="0">
                  <a:pos x="634" y="451"/>
                </a:cxn>
                <a:cxn ang="0">
                  <a:pos x="577" y="417"/>
                </a:cxn>
                <a:cxn ang="0">
                  <a:pos x="519" y="379"/>
                </a:cxn>
                <a:cxn ang="0">
                  <a:pos x="458" y="339"/>
                </a:cxn>
                <a:cxn ang="0">
                  <a:pos x="398" y="297"/>
                </a:cxn>
                <a:cxn ang="0">
                  <a:pos x="337" y="256"/>
                </a:cxn>
                <a:cxn ang="0">
                  <a:pos x="277" y="212"/>
                </a:cxn>
                <a:cxn ang="0">
                  <a:pos x="221" y="171"/>
                </a:cxn>
                <a:cxn ang="0">
                  <a:pos x="166" y="130"/>
                </a:cxn>
                <a:cxn ang="0">
                  <a:pos x="117" y="93"/>
                </a:cxn>
                <a:cxn ang="0">
                  <a:pos x="74" y="57"/>
                </a:cxn>
                <a:cxn ang="0">
                  <a:pos x="37" y="2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28" y="34"/>
                </a:cxn>
                <a:cxn ang="0">
                  <a:pos x="64" y="67"/>
                </a:cxn>
                <a:cxn ang="0">
                  <a:pos x="107" y="102"/>
                </a:cxn>
                <a:cxn ang="0">
                  <a:pos x="156" y="139"/>
                </a:cxn>
                <a:cxn ang="0">
                  <a:pos x="209" y="179"/>
                </a:cxn>
                <a:cxn ang="0">
                  <a:pos x="266" y="221"/>
                </a:cxn>
                <a:cxn ang="0">
                  <a:pos x="324" y="263"/>
                </a:cxn>
                <a:cxn ang="0">
                  <a:pos x="386" y="304"/>
                </a:cxn>
                <a:cxn ang="0">
                  <a:pos x="448" y="345"/>
                </a:cxn>
                <a:cxn ang="0">
                  <a:pos x="508" y="385"/>
                </a:cxn>
                <a:cxn ang="0">
                  <a:pos x="567" y="422"/>
                </a:cxn>
                <a:cxn ang="0">
                  <a:pos x="625" y="457"/>
                </a:cxn>
                <a:cxn ang="0">
                  <a:pos x="678" y="488"/>
                </a:cxn>
                <a:cxn ang="0">
                  <a:pos x="727" y="514"/>
                </a:cxn>
                <a:cxn ang="0">
                  <a:pos x="770" y="537"/>
                </a:cxn>
                <a:cxn ang="0">
                  <a:pos x="806" y="553"/>
                </a:cxn>
                <a:cxn ang="0">
                  <a:pos x="809" y="542"/>
                </a:cxn>
              </a:cxnLst>
              <a:rect l="0" t="0" r="r" b="b"/>
              <a:pathLst>
                <a:path w="809" h="553">
                  <a:moveTo>
                    <a:pt x="809" y="542"/>
                  </a:moveTo>
                  <a:lnTo>
                    <a:pt x="774" y="527"/>
                  </a:lnTo>
                  <a:lnTo>
                    <a:pt x="733" y="507"/>
                  </a:lnTo>
                  <a:lnTo>
                    <a:pt x="685" y="481"/>
                  </a:lnTo>
                  <a:lnTo>
                    <a:pt x="634" y="451"/>
                  </a:lnTo>
                  <a:lnTo>
                    <a:pt x="577" y="417"/>
                  </a:lnTo>
                  <a:lnTo>
                    <a:pt x="519" y="379"/>
                  </a:lnTo>
                  <a:lnTo>
                    <a:pt x="458" y="339"/>
                  </a:lnTo>
                  <a:lnTo>
                    <a:pt x="398" y="297"/>
                  </a:lnTo>
                  <a:lnTo>
                    <a:pt x="337" y="256"/>
                  </a:lnTo>
                  <a:lnTo>
                    <a:pt x="277" y="212"/>
                  </a:lnTo>
                  <a:lnTo>
                    <a:pt x="221" y="171"/>
                  </a:lnTo>
                  <a:lnTo>
                    <a:pt x="166" y="130"/>
                  </a:lnTo>
                  <a:lnTo>
                    <a:pt x="117" y="93"/>
                  </a:lnTo>
                  <a:lnTo>
                    <a:pt x="74" y="57"/>
                  </a:lnTo>
                  <a:lnTo>
                    <a:pt x="37" y="27"/>
                  </a:lnTo>
                  <a:lnTo>
                    <a:pt x="7" y="0"/>
                  </a:lnTo>
                  <a:lnTo>
                    <a:pt x="0" y="7"/>
                  </a:lnTo>
                  <a:lnTo>
                    <a:pt x="28" y="34"/>
                  </a:lnTo>
                  <a:lnTo>
                    <a:pt x="64" y="67"/>
                  </a:lnTo>
                  <a:lnTo>
                    <a:pt x="107" y="102"/>
                  </a:lnTo>
                  <a:lnTo>
                    <a:pt x="156" y="139"/>
                  </a:lnTo>
                  <a:lnTo>
                    <a:pt x="209" y="179"/>
                  </a:lnTo>
                  <a:lnTo>
                    <a:pt x="266" y="221"/>
                  </a:lnTo>
                  <a:lnTo>
                    <a:pt x="324" y="263"/>
                  </a:lnTo>
                  <a:lnTo>
                    <a:pt x="386" y="304"/>
                  </a:lnTo>
                  <a:lnTo>
                    <a:pt x="448" y="345"/>
                  </a:lnTo>
                  <a:lnTo>
                    <a:pt x="508" y="385"/>
                  </a:lnTo>
                  <a:lnTo>
                    <a:pt x="567" y="422"/>
                  </a:lnTo>
                  <a:lnTo>
                    <a:pt x="625" y="457"/>
                  </a:lnTo>
                  <a:lnTo>
                    <a:pt x="678" y="488"/>
                  </a:lnTo>
                  <a:lnTo>
                    <a:pt x="727" y="514"/>
                  </a:lnTo>
                  <a:lnTo>
                    <a:pt x="770" y="537"/>
                  </a:lnTo>
                  <a:lnTo>
                    <a:pt x="806" y="553"/>
                  </a:lnTo>
                  <a:lnTo>
                    <a:pt x="809" y="5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01"/>
            <p:cNvSpPr>
              <a:spLocks/>
            </p:cNvSpPr>
            <p:nvPr/>
          </p:nvSpPr>
          <p:spPr bwMode="auto">
            <a:xfrm>
              <a:off x="3431" y="3127"/>
              <a:ext cx="473" cy="150"/>
            </a:xfrm>
            <a:custGeom>
              <a:avLst/>
              <a:gdLst/>
              <a:ahLst/>
              <a:cxnLst>
                <a:cxn ang="0">
                  <a:pos x="348" y="99"/>
                </a:cxn>
                <a:cxn ang="0">
                  <a:pos x="354" y="96"/>
                </a:cxn>
                <a:cxn ang="0">
                  <a:pos x="345" y="96"/>
                </a:cxn>
                <a:cxn ang="0">
                  <a:pos x="331" y="95"/>
                </a:cxn>
                <a:cxn ang="0">
                  <a:pos x="313" y="90"/>
                </a:cxn>
                <a:cxn ang="0">
                  <a:pos x="292" y="86"/>
                </a:cxn>
                <a:cxn ang="0">
                  <a:pos x="267" y="80"/>
                </a:cxn>
                <a:cxn ang="0">
                  <a:pos x="242" y="73"/>
                </a:cxn>
                <a:cxn ang="0">
                  <a:pos x="213" y="66"/>
                </a:cxn>
                <a:cxn ang="0">
                  <a:pos x="184" y="57"/>
                </a:cxn>
                <a:cxn ang="0">
                  <a:pos x="155" y="49"/>
                </a:cxn>
                <a:cxn ang="0">
                  <a:pos x="127" y="40"/>
                </a:cxn>
                <a:cxn ang="0">
                  <a:pos x="99" y="31"/>
                </a:cxn>
                <a:cxn ang="0">
                  <a:pos x="73" y="24"/>
                </a:cxn>
                <a:cxn ang="0">
                  <a:pos x="50" y="15"/>
                </a:cxn>
                <a:cxn ang="0">
                  <a:pos x="30" y="10"/>
                </a:cxn>
                <a:cxn ang="0">
                  <a:pos x="14" y="4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29" y="21"/>
                </a:cxn>
                <a:cxn ang="0">
                  <a:pos x="49" y="28"/>
                </a:cxn>
                <a:cxn ang="0">
                  <a:pos x="73" y="36"/>
                </a:cxn>
                <a:cxn ang="0">
                  <a:pos x="99" y="43"/>
                </a:cxn>
                <a:cxn ang="0">
                  <a:pos x="127" y="51"/>
                </a:cxn>
                <a:cxn ang="0">
                  <a:pos x="155" y="60"/>
                </a:cxn>
                <a:cxn ang="0">
                  <a:pos x="186" y="69"/>
                </a:cxn>
                <a:cxn ang="0">
                  <a:pos x="214" y="77"/>
                </a:cxn>
                <a:cxn ang="0">
                  <a:pos x="242" y="84"/>
                </a:cxn>
                <a:cxn ang="0">
                  <a:pos x="269" y="92"/>
                </a:cxn>
                <a:cxn ang="0">
                  <a:pos x="293" y="97"/>
                </a:cxn>
                <a:cxn ang="0">
                  <a:pos x="315" y="102"/>
                </a:cxn>
                <a:cxn ang="0">
                  <a:pos x="334" y="103"/>
                </a:cxn>
                <a:cxn ang="0">
                  <a:pos x="348" y="105"/>
                </a:cxn>
                <a:cxn ang="0">
                  <a:pos x="357" y="103"/>
                </a:cxn>
                <a:cxn ang="0">
                  <a:pos x="351" y="106"/>
                </a:cxn>
                <a:cxn ang="0">
                  <a:pos x="354" y="107"/>
                </a:cxn>
                <a:cxn ang="0">
                  <a:pos x="355" y="106"/>
                </a:cxn>
                <a:cxn ang="0">
                  <a:pos x="357" y="105"/>
                </a:cxn>
                <a:cxn ang="0">
                  <a:pos x="357" y="103"/>
                </a:cxn>
                <a:cxn ang="0">
                  <a:pos x="348" y="99"/>
                </a:cxn>
              </a:cxnLst>
              <a:rect l="0" t="0" r="r" b="b"/>
              <a:pathLst>
                <a:path w="357" h="107">
                  <a:moveTo>
                    <a:pt x="348" y="99"/>
                  </a:moveTo>
                  <a:lnTo>
                    <a:pt x="354" y="96"/>
                  </a:lnTo>
                  <a:lnTo>
                    <a:pt x="345" y="96"/>
                  </a:lnTo>
                  <a:lnTo>
                    <a:pt x="331" y="95"/>
                  </a:lnTo>
                  <a:lnTo>
                    <a:pt x="313" y="90"/>
                  </a:lnTo>
                  <a:lnTo>
                    <a:pt x="292" y="86"/>
                  </a:lnTo>
                  <a:lnTo>
                    <a:pt x="267" y="80"/>
                  </a:lnTo>
                  <a:lnTo>
                    <a:pt x="242" y="73"/>
                  </a:lnTo>
                  <a:lnTo>
                    <a:pt x="213" y="66"/>
                  </a:lnTo>
                  <a:lnTo>
                    <a:pt x="184" y="57"/>
                  </a:lnTo>
                  <a:lnTo>
                    <a:pt x="155" y="49"/>
                  </a:lnTo>
                  <a:lnTo>
                    <a:pt x="127" y="40"/>
                  </a:lnTo>
                  <a:lnTo>
                    <a:pt x="99" y="31"/>
                  </a:lnTo>
                  <a:lnTo>
                    <a:pt x="73" y="24"/>
                  </a:lnTo>
                  <a:lnTo>
                    <a:pt x="50" y="15"/>
                  </a:lnTo>
                  <a:lnTo>
                    <a:pt x="30" y="10"/>
                  </a:lnTo>
                  <a:lnTo>
                    <a:pt x="14" y="4"/>
                  </a:lnTo>
                  <a:lnTo>
                    <a:pt x="3" y="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29" y="21"/>
                  </a:lnTo>
                  <a:lnTo>
                    <a:pt x="49" y="28"/>
                  </a:lnTo>
                  <a:lnTo>
                    <a:pt x="73" y="36"/>
                  </a:lnTo>
                  <a:lnTo>
                    <a:pt x="99" y="43"/>
                  </a:lnTo>
                  <a:lnTo>
                    <a:pt x="127" y="51"/>
                  </a:lnTo>
                  <a:lnTo>
                    <a:pt x="155" y="60"/>
                  </a:lnTo>
                  <a:lnTo>
                    <a:pt x="186" y="69"/>
                  </a:lnTo>
                  <a:lnTo>
                    <a:pt x="214" y="77"/>
                  </a:lnTo>
                  <a:lnTo>
                    <a:pt x="242" y="84"/>
                  </a:lnTo>
                  <a:lnTo>
                    <a:pt x="269" y="92"/>
                  </a:lnTo>
                  <a:lnTo>
                    <a:pt x="293" y="97"/>
                  </a:lnTo>
                  <a:lnTo>
                    <a:pt x="315" y="102"/>
                  </a:lnTo>
                  <a:lnTo>
                    <a:pt x="334" y="103"/>
                  </a:lnTo>
                  <a:lnTo>
                    <a:pt x="348" y="105"/>
                  </a:lnTo>
                  <a:lnTo>
                    <a:pt x="357" y="103"/>
                  </a:lnTo>
                  <a:lnTo>
                    <a:pt x="351" y="106"/>
                  </a:lnTo>
                  <a:lnTo>
                    <a:pt x="354" y="107"/>
                  </a:lnTo>
                  <a:lnTo>
                    <a:pt x="355" y="106"/>
                  </a:lnTo>
                  <a:lnTo>
                    <a:pt x="357" y="105"/>
                  </a:lnTo>
                  <a:lnTo>
                    <a:pt x="357" y="103"/>
                  </a:lnTo>
                  <a:lnTo>
                    <a:pt x="348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3892" y="3202"/>
              <a:ext cx="43" cy="6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45"/>
                </a:cxn>
                <a:cxn ang="0">
                  <a:pos x="9" y="49"/>
                </a:cxn>
                <a:cxn ang="0">
                  <a:pos x="14" y="38"/>
                </a:cxn>
                <a:cxn ang="0">
                  <a:pos x="20" y="26"/>
                </a:cxn>
                <a:cxn ang="0">
                  <a:pos x="26" y="16"/>
                </a:cxn>
                <a:cxn ang="0">
                  <a:pos x="32" y="5"/>
                </a:cxn>
                <a:cxn ang="0">
                  <a:pos x="22" y="0"/>
                </a:cxn>
              </a:cxnLst>
              <a:rect l="0" t="0" r="r" b="b"/>
              <a:pathLst>
                <a:path w="32" h="49">
                  <a:moveTo>
                    <a:pt x="22" y="0"/>
                  </a:moveTo>
                  <a:lnTo>
                    <a:pt x="0" y="45"/>
                  </a:lnTo>
                  <a:lnTo>
                    <a:pt x="9" y="49"/>
                  </a:lnTo>
                  <a:lnTo>
                    <a:pt x="14" y="38"/>
                  </a:lnTo>
                  <a:lnTo>
                    <a:pt x="20" y="26"/>
                  </a:lnTo>
                  <a:lnTo>
                    <a:pt x="26" y="16"/>
                  </a:lnTo>
                  <a:lnTo>
                    <a:pt x="32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3921" y="3166"/>
              <a:ext cx="71" cy="43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44" y="0"/>
                </a:cxn>
                <a:cxn ang="0">
                  <a:pos x="35" y="0"/>
                </a:cxn>
                <a:cxn ang="0">
                  <a:pos x="28" y="2"/>
                </a:cxn>
                <a:cxn ang="0">
                  <a:pos x="21" y="3"/>
                </a:cxn>
                <a:cxn ang="0">
                  <a:pos x="15" y="8"/>
                </a:cxn>
                <a:cxn ang="0">
                  <a:pos x="10" y="12"/>
                </a:cxn>
                <a:cxn ang="0">
                  <a:pos x="4" y="19"/>
                </a:cxn>
                <a:cxn ang="0">
                  <a:pos x="0" y="26"/>
                </a:cxn>
                <a:cxn ang="0">
                  <a:pos x="10" y="31"/>
                </a:cxn>
                <a:cxn ang="0">
                  <a:pos x="15" y="22"/>
                </a:cxn>
                <a:cxn ang="0">
                  <a:pos x="24" y="16"/>
                </a:cxn>
                <a:cxn ang="0">
                  <a:pos x="33" y="12"/>
                </a:cxn>
                <a:cxn ang="0">
                  <a:pos x="44" y="10"/>
                </a:cxn>
                <a:cxn ang="0">
                  <a:pos x="47" y="12"/>
                </a:cxn>
                <a:cxn ang="0">
                  <a:pos x="44" y="10"/>
                </a:cxn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3" y="2"/>
                </a:cxn>
              </a:cxnLst>
              <a:rect l="0" t="0" r="r" b="b"/>
              <a:pathLst>
                <a:path w="53" h="31">
                  <a:moveTo>
                    <a:pt x="53" y="2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8" y="2"/>
                  </a:lnTo>
                  <a:lnTo>
                    <a:pt x="21" y="3"/>
                  </a:lnTo>
                  <a:lnTo>
                    <a:pt x="15" y="8"/>
                  </a:lnTo>
                  <a:lnTo>
                    <a:pt x="10" y="12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10" y="31"/>
                  </a:lnTo>
                  <a:lnTo>
                    <a:pt x="15" y="22"/>
                  </a:lnTo>
                  <a:lnTo>
                    <a:pt x="24" y="16"/>
                  </a:lnTo>
                  <a:lnTo>
                    <a:pt x="33" y="12"/>
                  </a:lnTo>
                  <a:lnTo>
                    <a:pt x="44" y="10"/>
                  </a:lnTo>
                  <a:lnTo>
                    <a:pt x="47" y="12"/>
                  </a:lnTo>
                  <a:lnTo>
                    <a:pt x="44" y="10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3980" y="3169"/>
              <a:ext cx="148" cy="148"/>
            </a:xfrm>
            <a:custGeom>
              <a:avLst/>
              <a:gdLst/>
              <a:ahLst/>
              <a:cxnLst>
                <a:cxn ang="0">
                  <a:pos x="101" y="96"/>
                </a:cxn>
                <a:cxn ang="0">
                  <a:pos x="109" y="93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102" y="102"/>
                </a:cxn>
                <a:cxn ang="0">
                  <a:pos x="112" y="99"/>
                </a:cxn>
                <a:cxn ang="0">
                  <a:pos x="102" y="102"/>
                </a:cxn>
                <a:cxn ang="0">
                  <a:pos x="109" y="106"/>
                </a:cxn>
                <a:cxn ang="0">
                  <a:pos x="112" y="99"/>
                </a:cxn>
                <a:cxn ang="0">
                  <a:pos x="101" y="96"/>
                </a:cxn>
              </a:cxnLst>
              <a:rect l="0" t="0" r="r" b="b"/>
              <a:pathLst>
                <a:path w="112" h="106">
                  <a:moveTo>
                    <a:pt x="101" y="96"/>
                  </a:moveTo>
                  <a:lnTo>
                    <a:pt x="109" y="93"/>
                  </a:lnTo>
                  <a:lnTo>
                    <a:pt x="9" y="0"/>
                  </a:lnTo>
                  <a:lnTo>
                    <a:pt x="0" y="8"/>
                  </a:lnTo>
                  <a:lnTo>
                    <a:pt x="102" y="102"/>
                  </a:lnTo>
                  <a:lnTo>
                    <a:pt x="112" y="99"/>
                  </a:lnTo>
                  <a:lnTo>
                    <a:pt x="102" y="102"/>
                  </a:lnTo>
                  <a:lnTo>
                    <a:pt x="109" y="106"/>
                  </a:lnTo>
                  <a:lnTo>
                    <a:pt x="112" y="99"/>
                  </a:lnTo>
                  <a:lnTo>
                    <a:pt x="10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05"/>
            <p:cNvSpPr>
              <a:spLocks/>
            </p:cNvSpPr>
            <p:nvPr/>
          </p:nvSpPr>
          <p:spPr bwMode="auto">
            <a:xfrm>
              <a:off x="4114" y="3179"/>
              <a:ext cx="57" cy="128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31" y="0"/>
                </a:cxn>
                <a:cxn ang="0">
                  <a:pos x="0" y="89"/>
                </a:cxn>
                <a:cxn ang="0">
                  <a:pos x="11" y="92"/>
                </a:cxn>
                <a:cxn ang="0">
                  <a:pos x="41" y="0"/>
                </a:cxn>
                <a:cxn ang="0">
                  <a:pos x="41" y="3"/>
                </a:cxn>
                <a:cxn ang="0">
                  <a:pos x="43" y="3"/>
                </a:cxn>
                <a:cxn ang="0">
                  <a:pos x="43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1" y="4"/>
                </a:cxn>
              </a:cxnLst>
              <a:rect l="0" t="0" r="r" b="b"/>
              <a:pathLst>
                <a:path w="43" h="92">
                  <a:moveTo>
                    <a:pt x="31" y="4"/>
                  </a:moveTo>
                  <a:lnTo>
                    <a:pt x="31" y="0"/>
                  </a:lnTo>
                  <a:lnTo>
                    <a:pt x="0" y="89"/>
                  </a:lnTo>
                  <a:lnTo>
                    <a:pt x="11" y="92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106"/>
            <p:cNvSpPr>
              <a:spLocks/>
            </p:cNvSpPr>
            <p:nvPr/>
          </p:nvSpPr>
          <p:spPr bwMode="auto">
            <a:xfrm>
              <a:off x="3852" y="2710"/>
              <a:ext cx="316" cy="47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4" y="33"/>
                </a:cxn>
                <a:cxn ang="0">
                  <a:pos x="47" y="62"/>
                </a:cxn>
                <a:cxn ang="0">
                  <a:pos x="70" y="89"/>
                </a:cxn>
                <a:cxn ang="0">
                  <a:pos x="92" y="119"/>
                </a:cxn>
                <a:cxn ang="0">
                  <a:pos x="113" y="148"/>
                </a:cxn>
                <a:cxn ang="0">
                  <a:pos x="133" y="178"/>
                </a:cxn>
                <a:cxn ang="0">
                  <a:pos x="154" y="210"/>
                </a:cxn>
                <a:cxn ang="0">
                  <a:pos x="172" y="240"/>
                </a:cxn>
                <a:cxn ang="0">
                  <a:pos x="179" y="252"/>
                </a:cxn>
                <a:cxn ang="0">
                  <a:pos x="185" y="265"/>
                </a:cxn>
                <a:cxn ang="0">
                  <a:pos x="192" y="278"/>
                </a:cxn>
                <a:cxn ang="0">
                  <a:pos x="200" y="290"/>
                </a:cxn>
                <a:cxn ang="0">
                  <a:pos x="205" y="303"/>
                </a:cxn>
                <a:cxn ang="0">
                  <a:pos x="213" y="316"/>
                </a:cxn>
                <a:cxn ang="0">
                  <a:pos x="221" y="328"/>
                </a:cxn>
                <a:cxn ang="0">
                  <a:pos x="228" y="339"/>
                </a:cxn>
                <a:cxn ang="0">
                  <a:pos x="238" y="335"/>
                </a:cxn>
                <a:cxn ang="0">
                  <a:pos x="233" y="321"/>
                </a:cxn>
                <a:cxn ang="0">
                  <a:pos x="224" y="303"/>
                </a:cxn>
                <a:cxn ang="0">
                  <a:pos x="213" y="283"/>
                </a:cxn>
                <a:cxn ang="0">
                  <a:pos x="200" y="262"/>
                </a:cxn>
                <a:cxn ang="0">
                  <a:pos x="185" y="237"/>
                </a:cxn>
                <a:cxn ang="0">
                  <a:pos x="168" y="213"/>
                </a:cxn>
                <a:cxn ang="0">
                  <a:pos x="151" y="187"/>
                </a:cxn>
                <a:cxn ang="0">
                  <a:pos x="133" y="161"/>
                </a:cxn>
                <a:cxn ang="0">
                  <a:pos x="115" y="135"/>
                </a:cxn>
                <a:cxn ang="0">
                  <a:pos x="96" y="109"/>
                </a:cxn>
                <a:cxn ang="0">
                  <a:pos x="79" y="86"/>
                </a:cxn>
                <a:cxn ang="0">
                  <a:pos x="62" y="63"/>
                </a:cxn>
                <a:cxn ang="0">
                  <a:pos x="44" y="43"/>
                </a:cxn>
                <a:cxn ang="0">
                  <a:pos x="30" y="26"/>
                </a:cxn>
                <a:cxn ang="0">
                  <a:pos x="17" y="12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238" h="339">
                  <a:moveTo>
                    <a:pt x="0" y="7"/>
                  </a:moveTo>
                  <a:lnTo>
                    <a:pt x="24" y="33"/>
                  </a:lnTo>
                  <a:lnTo>
                    <a:pt x="47" y="62"/>
                  </a:lnTo>
                  <a:lnTo>
                    <a:pt x="70" y="89"/>
                  </a:lnTo>
                  <a:lnTo>
                    <a:pt x="92" y="119"/>
                  </a:lnTo>
                  <a:lnTo>
                    <a:pt x="113" y="148"/>
                  </a:lnTo>
                  <a:lnTo>
                    <a:pt x="133" y="178"/>
                  </a:lnTo>
                  <a:lnTo>
                    <a:pt x="154" y="210"/>
                  </a:lnTo>
                  <a:lnTo>
                    <a:pt x="172" y="240"/>
                  </a:lnTo>
                  <a:lnTo>
                    <a:pt x="179" y="252"/>
                  </a:lnTo>
                  <a:lnTo>
                    <a:pt x="185" y="265"/>
                  </a:lnTo>
                  <a:lnTo>
                    <a:pt x="192" y="278"/>
                  </a:lnTo>
                  <a:lnTo>
                    <a:pt x="200" y="290"/>
                  </a:lnTo>
                  <a:lnTo>
                    <a:pt x="205" y="303"/>
                  </a:lnTo>
                  <a:lnTo>
                    <a:pt x="213" y="316"/>
                  </a:lnTo>
                  <a:lnTo>
                    <a:pt x="221" y="328"/>
                  </a:lnTo>
                  <a:lnTo>
                    <a:pt x="228" y="339"/>
                  </a:lnTo>
                  <a:lnTo>
                    <a:pt x="238" y="335"/>
                  </a:lnTo>
                  <a:lnTo>
                    <a:pt x="233" y="321"/>
                  </a:lnTo>
                  <a:lnTo>
                    <a:pt x="224" y="303"/>
                  </a:lnTo>
                  <a:lnTo>
                    <a:pt x="213" y="283"/>
                  </a:lnTo>
                  <a:lnTo>
                    <a:pt x="200" y="262"/>
                  </a:lnTo>
                  <a:lnTo>
                    <a:pt x="185" y="237"/>
                  </a:lnTo>
                  <a:lnTo>
                    <a:pt x="168" y="213"/>
                  </a:lnTo>
                  <a:lnTo>
                    <a:pt x="151" y="187"/>
                  </a:lnTo>
                  <a:lnTo>
                    <a:pt x="133" y="161"/>
                  </a:lnTo>
                  <a:lnTo>
                    <a:pt x="115" y="135"/>
                  </a:lnTo>
                  <a:lnTo>
                    <a:pt x="96" y="109"/>
                  </a:lnTo>
                  <a:lnTo>
                    <a:pt x="79" y="86"/>
                  </a:lnTo>
                  <a:lnTo>
                    <a:pt x="62" y="63"/>
                  </a:lnTo>
                  <a:lnTo>
                    <a:pt x="44" y="43"/>
                  </a:lnTo>
                  <a:lnTo>
                    <a:pt x="30" y="26"/>
                  </a:lnTo>
                  <a:lnTo>
                    <a:pt x="17" y="12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07"/>
            <p:cNvSpPr>
              <a:spLocks/>
            </p:cNvSpPr>
            <p:nvPr/>
          </p:nvSpPr>
          <p:spPr bwMode="auto">
            <a:xfrm>
              <a:off x="3020" y="2091"/>
              <a:ext cx="842" cy="62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4" y="30"/>
                </a:cxn>
                <a:cxn ang="0">
                  <a:pos x="73" y="52"/>
                </a:cxn>
                <a:cxn ang="0">
                  <a:pos x="112" y="76"/>
                </a:cxn>
                <a:cxn ang="0">
                  <a:pos x="153" y="102"/>
                </a:cxn>
                <a:cxn ang="0">
                  <a:pos x="197" y="130"/>
                </a:cxn>
                <a:cxn ang="0">
                  <a:pos x="240" y="157"/>
                </a:cxn>
                <a:cxn ang="0">
                  <a:pos x="283" y="186"/>
                </a:cxn>
                <a:cxn ang="0">
                  <a:pos x="327" y="216"/>
                </a:cxn>
                <a:cxn ang="0">
                  <a:pos x="370" y="246"/>
                </a:cxn>
                <a:cxn ang="0">
                  <a:pos x="414" y="275"/>
                </a:cxn>
                <a:cxn ang="0">
                  <a:pos x="455" y="305"/>
                </a:cxn>
                <a:cxn ang="0">
                  <a:pos x="494" y="335"/>
                </a:cxn>
                <a:cxn ang="0">
                  <a:pos x="531" y="365"/>
                </a:cxn>
                <a:cxn ang="0">
                  <a:pos x="567" y="394"/>
                </a:cxn>
                <a:cxn ang="0">
                  <a:pos x="599" y="423"/>
                </a:cxn>
                <a:cxn ang="0">
                  <a:pos x="628" y="450"/>
                </a:cxn>
                <a:cxn ang="0">
                  <a:pos x="635" y="443"/>
                </a:cxn>
                <a:cxn ang="0">
                  <a:pos x="615" y="421"/>
                </a:cxn>
                <a:cxn ang="0">
                  <a:pos x="589" y="397"/>
                </a:cxn>
                <a:cxn ang="0">
                  <a:pos x="556" y="370"/>
                </a:cxn>
                <a:cxn ang="0">
                  <a:pos x="519" y="341"/>
                </a:cxn>
                <a:cxn ang="0">
                  <a:pos x="477" y="311"/>
                </a:cxn>
                <a:cxn ang="0">
                  <a:pos x="432" y="278"/>
                </a:cxn>
                <a:cxn ang="0">
                  <a:pos x="386" y="245"/>
                </a:cxn>
                <a:cxn ang="0">
                  <a:pos x="337" y="212"/>
                </a:cxn>
                <a:cxn ang="0">
                  <a:pos x="289" y="179"/>
                </a:cxn>
                <a:cxn ang="0">
                  <a:pos x="240" y="147"/>
                </a:cxn>
                <a:cxn ang="0">
                  <a:pos x="192" y="117"/>
                </a:cxn>
                <a:cxn ang="0">
                  <a:pos x="148" y="88"/>
                </a:cxn>
                <a:cxn ang="0">
                  <a:pos x="104" y="61"/>
                </a:cxn>
                <a:cxn ang="0">
                  <a:pos x="67" y="38"/>
                </a:cxn>
                <a:cxn ang="0">
                  <a:pos x="33" y="18"/>
                </a:cxn>
                <a:cxn ang="0">
                  <a:pos x="5" y="0"/>
                </a:cxn>
                <a:cxn ang="0">
                  <a:pos x="0" y="9"/>
                </a:cxn>
              </a:cxnLst>
              <a:rect l="0" t="0" r="r" b="b"/>
              <a:pathLst>
                <a:path w="635" h="450">
                  <a:moveTo>
                    <a:pt x="0" y="9"/>
                  </a:moveTo>
                  <a:lnTo>
                    <a:pt x="34" y="30"/>
                  </a:lnTo>
                  <a:lnTo>
                    <a:pt x="73" y="52"/>
                  </a:lnTo>
                  <a:lnTo>
                    <a:pt x="112" y="76"/>
                  </a:lnTo>
                  <a:lnTo>
                    <a:pt x="153" y="102"/>
                  </a:lnTo>
                  <a:lnTo>
                    <a:pt x="197" y="130"/>
                  </a:lnTo>
                  <a:lnTo>
                    <a:pt x="240" y="157"/>
                  </a:lnTo>
                  <a:lnTo>
                    <a:pt x="283" y="186"/>
                  </a:lnTo>
                  <a:lnTo>
                    <a:pt x="327" y="216"/>
                  </a:lnTo>
                  <a:lnTo>
                    <a:pt x="370" y="246"/>
                  </a:lnTo>
                  <a:lnTo>
                    <a:pt x="414" y="275"/>
                  </a:lnTo>
                  <a:lnTo>
                    <a:pt x="455" y="305"/>
                  </a:lnTo>
                  <a:lnTo>
                    <a:pt x="494" y="335"/>
                  </a:lnTo>
                  <a:lnTo>
                    <a:pt x="531" y="365"/>
                  </a:lnTo>
                  <a:lnTo>
                    <a:pt x="567" y="394"/>
                  </a:lnTo>
                  <a:lnTo>
                    <a:pt x="599" y="423"/>
                  </a:lnTo>
                  <a:lnTo>
                    <a:pt x="628" y="450"/>
                  </a:lnTo>
                  <a:lnTo>
                    <a:pt x="635" y="443"/>
                  </a:lnTo>
                  <a:lnTo>
                    <a:pt x="615" y="421"/>
                  </a:lnTo>
                  <a:lnTo>
                    <a:pt x="589" y="397"/>
                  </a:lnTo>
                  <a:lnTo>
                    <a:pt x="556" y="370"/>
                  </a:lnTo>
                  <a:lnTo>
                    <a:pt x="519" y="341"/>
                  </a:lnTo>
                  <a:lnTo>
                    <a:pt x="477" y="311"/>
                  </a:lnTo>
                  <a:lnTo>
                    <a:pt x="432" y="278"/>
                  </a:lnTo>
                  <a:lnTo>
                    <a:pt x="386" y="245"/>
                  </a:lnTo>
                  <a:lnTo>
                    <a:pt x="337" y="212"/>
                  </a:lnTo>
                  <a:lnTo>
                    <a:pt x="289" y="179"/>
                  </a:lnTo>
                  <a:lnTo>
                    <a:pt x="240" y="147"/>
                  </a:lnTo>
                  <a:lnTo>
                    <a:pt x="192" y="117"/>
                  </a:lnTo>
                  <a:lnTo>
                    <a:pt x="148" y="88"/>
                  </a:lnTo>
                  <a:lnTo>
                    <a:pt x="104" y="61"/>
                  </a:lnTo>
                  <a:lnTo>
                    <a:pt x="67" y="38"/>
                  </a:lnTo>
                  <a:lnTo>
                    <a:pt x="33" y="18"/>
                  </a:ln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08"/>
            <p:cNvSpPr>
              <a:spLocks/>
            </p:cNvSpPr>
            <p:nvPr/>
          </p:nvSpPr>
          <p:spPr bwMode="auto">
            <a:xfrm>
              <a:off x="2115" y="1553"/>
              <a:ext cx="912" cy="5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0" y="22"/>
                </a:cxn>
                <a:cxn ang="0">
                  <a:pos x="66" y="37"/>
                </a:cxn>
                <a:cxn ang="0">
                  <a:pos x="105" y="56"/>
                </a:cxn>
                <a:cxn ang="0">
                  <a:pos x="148" y="79"/>
                </a:cxn>
                <a:cxn ang="0">
                  <a:pos x="192" y="104"/>
                </a:cxn>
                <a:cxn ang="0">
                  <a:pos x="241" y="129"/>
                </a:cxn>
                <a:cxn ang="0">
                  <a:pos x="290" y="158"/>
                </a:cxn>
                <a:cxn ang="0">
                  <a:pos x="339" y="187"/>
                </a:cxn>
                <a:cxn ang="0">
                  <a:pos x="389" y="217"/>
                </a:cxn>
                <a:cxn ang="0">
                  <a:pos x="438" y="246"/>
                </a:cxn>
                <a:cxn ang="0">
                  <a:pos x="486" y="275"/>
                </a:cxn>
                <a:cxn ang="0">
                  <a:pos x="532" y="303"/>
                </a:cxn>
                <a:cxn ang="0">
                  <a:pos x="575" y="329"/>
                </a:cxn>
                <a:cxn ang="0">
                  <a:pos x="615" y="354"/>
                </a:cxn>
                <a:cxn ang="0">
                  <a:pos x="651" y="375"/>
                </a:cxn>
                <a:cxn ang="0">
                  <a:pos x="683" y="394"/>
                </a:cxn>
                <a:cxn ang="0">
                  <a:pos x="688" y="385"/>
                </a:cxn>
                <a:cxn ang="0">
                  <a:pos x="662" y="369"/>
                </a:cxn>
                <a:cxn ang="0">
                  <a:pos x="631" y="348"/>
                </a:cxn>
                <a:cxn ang="0">
                  <a:pos x="592" y="325"/>
                </a:cxn>
                <a:cxn ang="0">
                  <a:pos x="547" y="298"/>
                </a:cxn>
                <a:cxn ang="0">
                  <a:pos x="500" y="269"/>
                </a:cxn>
                <a:cxn ang="0">
                  <a:pos x="450" y="239"/>
                </a:cxn>
                <a:cxn ang="0">
                  <a:pos x="396" y="207"/>
                </a:cxn>
                <a:cxn ang="0">
                  <a:pos x="342" y="175"/>
                </a:cxn>
                <a:cxn ang="0">
                  <a:pos x="289" y="145"/>
                </a:cxn>
                <a:cxn ang="0">
                  <a:pos x="235" y="115"/>
                </a:cxn>
                <a:cxn ang="0">
                  <a:pos x="185" y="88"/>
                </a:cxn>
                <a:cxn ang="0">
                  <a:pos x="138" y="62"/>
                </a:cxn>
                <a:cxn ang="0">
                  <a:pos x="95" y="40"/>
                </a:cxn>
                <a:cxn ang="0">
                  <a:pos x="57" y="22"/>
                </a:cxn>
                <a:cxn ang="0">
                  <a:pos x="27" y="9"/>
                </a:cxn>
                <a:cxn ang="0">
                  <a:pos x="3" y="0"/>
                </a:cxn>
                <a:cxn ang="0">
                  <a:pos x="0" y="10"/>
                </a:cxn>
              </a:cxnLst>
              <a:rect l="0" t="0" r="r" b="b"/>
              <a:pathLst>
                <a:path w="688" h="394">
                  <a:moveTo>
                    <a:pt x="0" y="10"/>
                  </a:moveTo>
                  <a:lnTo>
                    <a:pt x="30" y="22"/>
                  </a:lnTo>
                  <a:lnTo>
                    <a:pt x="66" y="37"/>
                  </a:lnTo>
                  <a:lnTo>
                    <a:pt x="105" y="56"/>
                  </a:lnTo>
                  <a:lnTo>
                    <a:pt x="148" y="79"/>
                  </a:lnTo>
                  <a:lnTo>
                    <a:pt x="192" y="104"/>
                  </a:lnTo>
                  <a:lnTo>
                    <a:pt x="241" y="129"/>
                  </a:lnTo>
                  <a:lnTo>
                    <a:pt x="290" y="158"/>
                  </a:lnTo>
                  <a:lnTo>
                    <a:pt x="339" y="187"/>
                  </a:lnTo>
                  <a:lnTo>
                    <a:pt x="389" y="217"/>
                  </a:lnTo>
                  <a:lnTo>
                    <a:pt x="438" y="246"/>
                  </a:lnTo>
                  <a:lnTo>
                    <a:pt x="486" y="275"/>
                  </a:lnTo>
                  <a:lnTo>
                    <a:pt x="532" y="303"/>
                  </a:lnTo>
                  <a:lnTo>
                    <a:pt x="575" y="329"/>
                  </a:lnTo>
                  <a:lnTo>
                    <a:pt x="615" y="354"/>
                  </a:lnTo>
                  <a:lnTo>
                    <a:pt x="651" y="375"/>
                  </a:lnTo>
                  <a:lnTo>
                    <a:pt x="683" y="394"/>
                  </a:lnTo>
                  <a:lnTo>
                    <a:pt x="688" y="385"/>
                  </a:lnTo>
                  <a:lnTo>
                    <a:pt x="662" y="369"/>
                  </a:lnTo>
                  <a:lnTo>
                    <a:pt x="631" y="348"/>
                  </a:lnTo>
                  <a:lnTo>
                    <a:pt x="592" y="325"/>
                  </a:lnTo>
                  <a:lnTo>
                    <a:pt x="547" y="298"/>
                  </a:lnTo>
                  <a:lnTo>
                    <a:pt x="500" y="269"/>
                  </a:lnTo>
                  <a:lnTo>
                    <a:pt x="450" y="239"/>
                  </a:lnTo>
                  <a:lnTo>
                    <a:pt x="396" y="207"/>
                  </a:lnTo>
                  <a:lnTo>
                    <a:pt x="342" y="175"/>
                  </a:lnTo>
                  <a:lnTo>
                    <a:pt x="289" y="145"/>
                  </a:lnTo>
                  <a:lnTo>
                    <a:pt x="235" y="115"/>
                  </a:lnTo>
                  <a:lnTo>
                    <a:pt x="185" y="88"/>
                  </a:lnTo>
                  <a:lnTo>
                    <a:pt x="138" y="62"/>
                  </a:lnTo>
                  <a:lnTo>
                    <a:pt x="95" y="40"/>
                  </a:lnTo>
                  <a:lnTo>
                    <a:pt x="57" y="22"/>
                  </a:lnTo>
                  <a:lnTo>
                    <a:pt x="27" y="9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09"/>
            <p:cNvSpPr>
              <a:spLocks/>
            </p:cNvSpPr>
            <p:nvPr/>
          </p:nvSpPr>
          <p:spPr bwMode="auto">
            <a:xfrm>
              <a:off x="1991" y="1534"/>
              <a:ext cx="128" cy="33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5" y="12"/>
                </a:cxn>
                <a:cxn ang="0">
                  <a:pos x="30" y="12"/>
                </a:cxn>
                <a:cxn ang="0">
                  <a:pos x="39" y="12"/>
                </a:cxn>
                <a:cxn ang="0">
                  <a:pos x="46" y="13"/>
                </a:cxn>
                <a:cxn ang="0">
                  <a:pos x="55" y="13"/>
                </a:cxn>
                <a:cxn ang="0">
                  <a:pos x="62" y="14"/>
                </a:cxn>
                <a:cxn ang="0">
                  <a:pos x="71" y="17"/>
                </a:cxn>
                <a:cxn ang="0">
                  <a:pos x="78" y="19"/>
                </a:cxn>
                <a:cxn ang="0">
                  <a:pos x="87" y="22"/>
                </a:cxn>
                <a:cxn ang="0">
                  <a:pos x="94" y="23"/>
                </a:cxn>
                <a:cxn ang="0">
                  <a:pos x="97" y="13"/>
                </a:cxn>
                <a:cxn ang="0">
                  <a:pos x="88" y="10"/>
                </a:cxn>
                <a:cxn ang="0">
                  <a:pos x="78" y="7"/>
                </a:cxn>
                <a:cxn ang="0">
                  <a:pos x="68" y="6"/>
                </a:cxn>
                <a:cxn ang="0">
                  <a:pos x="58" y="4"/>
                </a:cxn>
                <a:cxn ang="0">
                  <a:pos x="49" y="3"/>
                </a:cxn>
                <a:cxn ang="0">
                  <a:pos x="39" y="2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2" y="14"/>
                </a:cxn>
              </a:cxnLst>
              <a:rect l="0" t="0" r="r" b="b"/>
              <a:pathLst>
                <a:path w="97" h="23">
                  <a:moveTo>
                    <a:pt x="2" y="14"/>
                  </a:moveTo>
                  <a:lnTo>
                    <a:pt x="3" y="14"/>
                  </a:lnTo>
                  <a:lnTo>
                    <a:pt x="5" y="13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30" y="12"/>
                  </a:lnTo>
                  <a:lnTo>
                    <a:pt x="39" y="12"/>
                  </a:lnTo>
                  <a:lnTo>
                    <a:pt x="46" y="13"/>
                  </a:lnTo>
                  <a:lnTo>
                    <a:pt x="55" y="13"/>
                  </a:lnTo>
                  <a:lnTo>
                    <a:pt x="62" y="14"/>
                  </a:lnTo>
                  <a:lnTo>
                    <a:pt x="71" y="17"/>
                  </a:lnTo>
                  <a:lnTo>
                    <a:pt x="78" y="19"/>
                  </a:lnTo>
                  <a:lnTo>
                    <a:pt x="87" y="22"/>
                  </a:lnTo>
                  <a:lnTo>
                    <a:pt x="94" y="23"/>
                  </a:lnTo>
                  <a:lnTo>
                    <a:pt x="97" y="13"/>
                  </a:lnTo>
                  <a:lnTo>
                    <a:pt x="88" y="10"/>
                  </a:lnTo>
                  <a:lnTo>
                    <a:pt x="78" y="7"/>
                  </a:lnTo>
                  <a:lnTo>
                    <a:pt x="68" y="6"/>
                  </a:lnTo>
                  <a:lnTo>
                    <a:pt x="58" y="4"/>
                  </a:lnTo>
                  <a:lnTo>
                    <a:pt x="49" y="3"/>
                  </a:lnTo>
                  <a:lnTo>
                    <a:pt x="39" y="2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10"/>
            <p:cNvSpPr>
              <a:spLocks/>
            </p:cNvSpPr>
            <p:nvPr/>
          </p:nvSpPr>
          <p:spPr bwMode="auto">
            <a:xfrm>
              <a:off x="1284" y="2268"/>
              <a:ext cx="1690" cy="1562"/>
            </a:xfrm>
            <a:custGeom>
              <a:avLst/>
              <a:gdLst/>
              <a:ahLst/>
              <a:cxnLst>
                <a:cxn ang="0">
                  <a:pos x="798" y="0"/>
                </a:cxn>
                <a:cxn ang="0">
                  <a:pos x="788" y="56"/>
                </a:cxn>
                <a:cxn ang="0">
                  <a:pos x="0" y="1005"/>
                </a:cxn>
                <a:cxn ang="0">
                  <a:pos x="66" y="1117"/>
                </a:cxn>
                <a:cxn ang="0">
                  <a:pos x="654" y="717"/>
                </a:cxn>
                <a:cxn ang="0">
                  <a:pos x="676" y="703"/>
                </a:cxn>
                <a:cxn ang="0">
                  <a:pos x="694" y="688"/>
                </a:cxn>
                <a:cxn ang="0">
                  <a:pos x="713" y="675"/>
                </a:cxn>
                <a:cxn ang="0">
                  <a:pos x="732" y="663"/>
                </a:cxn>
                <a:cxn ang="0">
                  <a:pos x="749" y="650"/>
                </a:cxn>
                <a:cxn ang="0">
                  <a:pos x="766" y="637"/>
                </a:cxn>
                <a:cxn ang="0">
                  <a:pos x="782" y="625"/>
                </a:cxn>
                <a:cxn ang="0">
                  <a:pos x="799" y="614"/>
                </a:cxn>
                <a:cxn ang="0">
                  <a:pos x="815" y="602"/>
                </a:cxn>
                <a:cxn ang="0">
                  <a:pos x="832" y="589"/>
                </a:cxn>
                <a:cxn ang="0">
                  <a:pos x="850" y="578"/>
                </a:cxn>
                <a:cxn ang="0">
                  <a:pos x="867" y="566"/>
                </a:cxn>
                <a:cxn ang="0">
                  <a:pos x="885" y="553"/>
                </a:cxn>
                <a:cxn ang="0">
                  <a:pos x="906" y="542"/>
                </a:cxn>
                <a:cxn ang="0">
                  <a:pos x="926" y="529"/>
                </a:cxn>
                <a:cxn ang="0">
                  <a:pos x="947" y="516"/>
                </a:cxn>
                <a:cxn ang="0">
                  <a:pos x="952" y="514"/>
                </a:cxn>
                <a:cxn ang="0">
                  <a:pos x="962" y="512"/>
                </a:cxn>
                <a:cxn ang="0">
                  <a:pos x="977" y="506"/>
                </a:cxn>
                <a:cxn ang="0">
                  <a:pos x="998" y="500"/>
                </a:cxn>
                <a:cxn ang="0">
                  <a:pos x="1021" y="493"/>
                </a:cxn>
                <a:cxn ang="0">
                  <a:pos x="1048" y="484"/>
                </a:cxn>
                <a:cxn ang="0">
                  <a:pos x="1075" y="476"/>
                </a:cxn>
                <a:cxn ang="0">
                  <a:pos x="1104" y="467"/>
                </a:cxn>
                <a:cxn ang="0">
                  <a:pos x="1133" y="457"/>
                </a:cxn>
                <a:cxn ang="0">
                  <a:pos x="1161" y="448"/>
                </a:cxn>
                <a:cxn ang="0">
                  <a:pos x="1189" y="440"/>
                </a:cxn>
                <a:cxn ang="0">
                  <a:pos x="1213" y="433"/>
                </a:cxn>
                <a:cxn ang="0">
                  <a:pos x="1236" y="425"/>
                </a:cxn>
                <a:cxn ang="0">
                  <a:pos x="1253" y="420"/>
                </a:cxn>
                <a:cxn ang="0">
                  <a:pos x="1268" y="417"/>
                </a:cxn>
                <a:cxn ang="0">
                  <a:pos x="1275" y="414"/>
                </a:cxn>
                <a:cxn ang="0">
                  <a:pos x="1264" y="385"/>
                </a:cxn>
                <a:cxn ang="0">
                  <a:pos x="1249" y="358"/>
                </a:cxn>
                <a:cxn ang="0">
                  <a:pos x="1232" y="332"/>
                </a:cxn>
                <a:cxn ang="0">
                  <a:pos x="1212" y="306"/>
                </a:cxn>
                <a:cxn ang="0">
                  <a:pos x="1190" y="280"/>
                </a:cxn>
                <a:cxn ang="0">
                  <a:pos x="1167" y="257"/>
                </a:cxn>
                <a:cxn ang="0">
                  <a:pos x="1141" y="233"/>
                </a:cxn>
                <a:cxn ang="0">
                  <a:pos x="1114" y="211"/>
                </a:cxn>
                <a:cxn ang="0">
                  <a:pos x="1087" y="188"/>
                </a:cxn>
                <a:cxn ang="0">
                  <a:pos x="1058" y="168"/>
                </a:cxn>
                <a:cxn ang="0">
                  <a:pos x="1029" y="148"/>
                </a:cxn>
                <a:cxn ang="0">
                  <a:pos x="1000" y="129"/>
                </a:cxn>
                <a:cxn ang="0">
                  <a:pos x="973" y="110"/>
                </a:cxn>
                <a:cxn ang="0">
                  <a:pos x="946" y="93"/>
                </a:cxn>
                <a:cxn ang="0">
                  <a:pos x="919" y="76"/>
                </a:cxn>
                <a:cxn ang="0">
                  <a:pos x="894" y="60"/>
                </a:cxn>
                <a:cxn ang="0">
                  <a:pos x="883" y="53"/>
                </a:cxn>
                <a:cxn ang="0">
                  <a:pos x="870" y="47"/>
                </a:cxn>
                <a:cxn ang="0">
                  <a:pos x="857" y="40"/>
                </a:cxn>
                <a:cxn ang="0">
                  <a:pos x="844" y="31"/>
                </a:cxn>
                <a:cxn ang="0">
                  <a:pos x="831" y="24"/>
                </a:cxn>
                <a:cxn ang="0">
                  <a:pos x="818" y="17"/>
                </a:cxn>
                <a:cxn ang="0">
                  <a:pos x="808" y="8"/>
                </a:cxn>
                <a:cxn ang="0">
                  <a:pos x="798" y="0"/>
                </a:cxn>
              </a:cxnLst>
              <a:rect l="0" t="0" r="r" b="b"/>
              <a:pathLst>
                <a:path w="1275" h="1117">
                  <a:moveTo>
                    <a:pt x="798" y="0"/>
                  </a:moveTo>
                  <a:lnTo>
                    <a:pt x="788" y="56"/>
                  </a:lnTo>
                  <a:lnTo>
                    <a:pt x="0" y="1005"/>
                  </a:lnTo>
                  <a:lnTo>
                    <a:pt x="66" y="1117"/>
                  </a:lnTo>
                  <a:lnTo>
                    <a:pt x="654" y="717"/>
                  </a:lnTo>
                  <a:lnTo>
                    <a:pt x="676" y="703"/>
                  </a:lnTo>
                  <a:lnTo>
                    <a:pt x="694" y="688"/>
                  </a:lnTo>
                  <a:lnTo>
                    <a:pt x="713" y="675"/>
                  </a:lnTo>
                  <a:lnTo>
                    <a:pt x="732" y="663"/>
                  </a:lnTo>
                  <a:lnTo>
                    <a:pt x="749" y="650"/>
                  </a:lnTo>
                  <a:lnTo>
                    <a:pt x="766" y="637"/>
                  </a:lnTo>
                  <a:lnTo>
                    <a:pt x="782" y="625"/>
                  </a:lnTo>
                  <a:lnTo>
                    <a:pt x="799" y="614"/>
                  </a:lnTo>
                  <a:lnTo>
                    <a:pt x="815" y="602"/>
                  </a:lnTo>
                  <a:lnTo>
                    <a:pt x="832" y="589"/>
                  </a:lnTo>
                  <a:lnTo>
                    <a:pt x="850" y="578"/>
                  </a:lnTo>
                  <a:lnTo>
                    <a:pt x="867" y="566"/>
                  </a:lnTo>
                  <a:lnTo>
                    <a:pt x="885" y="553"/>
                  </a:lnTo>
                  <a:lnTo>
                    <a:pt x="906" y="542"/>
                  </a:lnTo>
                  <a:lnTo>
                    <a:pt x="926" y="529"/>
                  </a:lnTo>
                  <a:lnTo>
                    <a:pt x="947" y="516"/>
                  </a:lnTo>
                  <a:lnTo>
                    <a:pt x="952" y="514"/>
                  </a:lnTo>
                  <a:lnTo>
                    <a:pt x="962" y="512"/>
                  </a:lnTo>
                  <a:lnTo>
                    <a:pt x="977" y="506"/>
                  </a:lnTo>
                  <a:lnTo>
                    <a:pt x="998" y="500"/>
                  </a:lnTo>
                  <a:lnTo>
                    <a:pt x="1021" y="493"/>
                  </a:lnTo>
                  <a:lnTo>
                    <a:pt x="1048" y="484"/>
                  </a:lnTo>
                  <a:lnTo>
                    <a:pt x="1075" y="476"/>
                  </a:lnTo>
                  <a:lnTo>
                    <a:pt x="1104" y="467"/>
                  </a:lnTo>
                  <a:lnTo>
                    <a:pt x="1133" y="457"/>
                  </a:lnTo>
                  <a:lnTo>
                    <a:pt x="1161" y="448"/>
                  </a:lnTo>
                  <a:lnTo>
                    <a:pt x="1189" y="440"/>
                  </a:lnTo>
                  <a:lnTo>
                    <a:pt x="1213" y="433"/>
                  </a:lnTo>
                  <a:lnTo>
                    <a:pt x="1236" y="425"/>
                  </a:lnTo>
                  <a:lnTo>
                    <a:pt x="1253" y="420"/>
                  </a:lnTo>
                  <a:lnTo>
                    <a:pt x="1268" y="417"/>
                  </a:lnTo>
                  <a:lnTo>
                    <a:pt x="1275" y="414"/>
                  </a:lnTo>
                  <a:lnTo>
                    <a:pt x="1264" y="385"/>
                  </a:lnTo>
                  <a:lnTo>
                    <a:pt x="1249" y="358"/>
                  </a:lnTo>
                  <a:lnTo>
                    <a:pt x="1232" y="332"/>
                  </a:lnTo>
                  <a:lnTo>
                    <a:pt x="1212" y="306"/>
                  </a:lnTo>
                  <a:lnTo>
                    <a:pt x="1190" y="280"/>
                  </a:lnTo>
                  <a:lnTo>
                    <a:pt x="1167" y="257"/>
                  </a:lnTo>
                  <a:lnTo>
                    <a:pt x="1141" y="233"/>
                  </a:lnTo>
                  <a:lnTo>
                    <a:pt x="1114" y="211"/>
                  </a:lnTo>
                  <a:lnTo>
                    <a:pt x="1087" y="188"/>
                  </a:lnTo>
                  <a:lnTo>
                    <a:pt x="1058" y="168"/>
                  </a:lnTo>
                  <a:lnTo>
                    <a:pt x="1029" y="148"/>
                  </a:lnTo>
                  <a:lnTo>
                    <a:pt x="1000" y="129"/>
                  </a:lnTo>
                  <a:lnTo>
                    <a:pt x="973" y="110"/>
                  </a:lnTo>
                  <a:lnTo>
                    <a:pt x="946" y="93"/>
                  </a:lnTo>
                  <a:lnTo>
                    <a:pt x="919" y="76"/>
                  </a:lnTo>
                  <a:lnTo>
                    <a:pt x="894" y="60"/>
                  </a:lnTo>
                  <a:lnTo>
                    <a:pt x="883" y="53"/>
                  </a:lnTo>
                  <a:lnTo>
                    <a:pt x="870" y="47"/>
                  </a:lnTo>
                  <a:lnTo>
                    <a:pt x="857" y="40"/>
                  </a:lnTo>
                  <a:lnTo>
                    <a:pt x="844" y="31"/>
                  </a:lnTo>
                  <a:lnTo>
                    <a:pt x="831" y="24"/>
                  </a:lnTo>
                  <a:lnTo>
                    <a:pt x="818" y="17"/>
                  </a:lnTo>
                  <a:lnTo>
                    <a:pt x="808" y="8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11"/>
            <p:cNvSpPr>
              <a:spLocks/>
            </p:cNvSpPr>
            <p:nvPr/>
          </p:nvSpPr>
          <p:spPr bwMode="auto">
            <a:xfrm>
              <a:off x="2322" y="2268"/>
              <a:ext cx="28" cy="84"/>
            </a:xfrm>
            <a:custGeom>
              <a:avLst/>
              <a:gdLst/>
              <a:ahLst/>
              <a:cxnLst>
                <a:cxn ang="0">
                  <a:pos x="9" y="60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0" y="56"/>
                </a:cxn>
                <a:cxn ang="0">
                  <a:pos x="2" y="53"/>
                </a:cxn>
                <a:cxn ang="0">
                  <a:pos x="9" y="60"/>
                </a:cxn>
                <a:cxn ang="0">
                  <a:pos x="10" y="60"/>
                </a:cxn>
                <a:cxn ang="0">
                  <a:pos x="10" y="59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9" y="60"/>
                </a:cxn>
              </a:cxnLst>
              <a:rect l="0" t="0" r="r" b="b"/>
              <a:pathLst>
                <a:path w="21" h="60">
                  <a:moveTo>
                    <a:pt x="9" y="60"/>
                  </a:moveTo>
                  <a:lnTo>
                    <a:pt x="21" y="1"/>
                  </a:lnTo>
                  <a:lnTo>
                    <a:pt x="9" y="0"/>
                  </a:lnTo>
                  <a:lnTo>
                    <a:pt x="0" y="56"/>
                  </a:lnTo>
                  <a:lnTo>
                    <a:pt x="2" y="53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9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12"/>
            <p:cNvSpPr>
              <a:spLocks/>
            </p:cNvSpPr>
            <p:nvPr/>
          </p:nvSpPr>
          <p:spPr bwMode="auto">
            <a:xfrm>
              <a:off x="1275" y="2343"/>
              <a:ext cx="1059" cy="1335"/>
            </a:xfrm>
            <a:custGeom>
              <a:avLst/>
              <a:gdLst/>
              <a:ahLst/>
              <a:cxnLst>
                <a:cxn ang="0">
                  <a:pos x="11" y="949"/>
                </a:cxn>
                <a:cxn ang="0">
                  <a:pos x="11" y="955"/>
                </a:cxn>
                <a:cxn ang="0">
                  <a:pos x="799" y="7"/>
                </a:cxn>
                <a:cxn ang="0">
                  <a:pos x="792" y="0"/>
                </a:cxn>
                <a:cxn ang="0">
                  <a:pos x="3" y="947"/>
                </a:cxn>
                <a:cxn ang="0">
                  <a:pos x="1" y="955"/>
                </a:cxn>
                <a:cxn ang="0">
                  <a:pos x="3" y="947"/>
                </a:cxn>
                <a:cxn ang="0">
                  <a:pos x="1" y="949"/>
                </a:cxn>
                <a:cxn ang="0">
                  <a:pos x="0" y="950"/>
                </a:cxn>
                <a:cxn ang="0">
                  <a:pos x="0" y="953"/>
                </a:cxn>
                <a:cxn ang="0">
                  <a:pos x="1" y="955"/>
                </a:cxn>
                <a:cxn ang="0">
                  <a:pos x="11" y="949"/>
                </a:cxn>
              </a:cxnLst>
              <a:rect l="0" t="0" r="r" b="b"/>
              <a:pathLst>
                <a:path w="799" h="955">
                  <a:moveTo>
                    <a:pt x="11" y="949"/>
                  </a:moveTo>
                  <a:lnTo>
                    <a:pt x="11" y="955"/>
                  </a:lnTo>
                  <a:lnTo>
                    <a:pt x="799" y="7"/>
                  </a:lnTo>
                  <a:lnTo>
                    <a:pt x="792" y="0"/>
                  </a:lnTo>
                  <a:lnTo>
                    <a:pt x="3" y="947"/>
                  </a:lnTo>
                  <a:lnTo>
                    <a:pt x="1" y="955"/>
                  </a:lnTo>
                  <a:lnTo>
                    <a:pt x="3" y="947"/>
                  </a:lnTo>
                  <a:lnTo>
                    <a:pt x="1" y="949"/>
                  </a:lnTo>
                  <a:lnTo>
                    <a:pt x="0" y="950"/>
                  </a:lnTo>
                  <a:lnTo>
                    <a:pt x="0" y="953"/>
                  </a:lnTo>
                  <a:lnTo>
                    <a:pt x="1" y="955"/>
                  </a:lnTo>
                  <a:lnTo>
                    <a:pt x="11" y="9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13"/>
            <p:cNvSpPr>
              <a:spLocks/>
            </p:cNvSpPr>
            <p:nvPr/>
          </p:nvSpPr>
          <p:spPr bwMode="auto">
            <a:xfrm>
              <a:off x="1276" y="3669"/>
              <a:ext cx="101" cy="171"/>
            </a:xfrm>
            <a:custGeom>
              <a:avLst/>
              <a:gdLst/>
              <a:ahLst/>
              <a:cxnLst>
                <a:cxn ang="0">
                  <a:pos x="69" y="110"/>
                </a:cxn>
                <a:cxn ang="0">
                  <a:pos x="76" y="112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66" y="118"/>
                </a:cxn>
                <a:cxn ang="0">
                  <a:pos x="75" y="119"/>
                </a:cxn>
                <a:cxn ang="0">
                  <a:pos x="66" y="118"/>
                </a:cxn>
                <a:cxn ang="0">
                  <a:pos x="69" y="122"/>
                </a:cxn>
                <a:cxn ang="0">
                  <a:pos x="75" y="119"/>
                </a:cxn>
                <a:cxn ang="0">
                  <a:pos x="69" y="110"/>
                </a:cxn>
              </a:cxnLst>
              <a:rect l="0" t="0" r="r" b="b"/>
              <a:pathLst>
                <a:path w="76" h="122">
                  <a:moveTo>
                    <a:pt x="69" y="110"/>
                  </a:moveTo>
                  <a:lnTo>
                    <a:pt x="76" y="112"/>
                  </a:lnTo>
                  <a:lnTo>
                    <a:pt x="10" y="0"/>
                  </a:lnTo>
                  <a:lnTo>
                    <a:pt x="0" y="6"/>
                  </a:lnTo>
                  <a:lnTo>
                    <a:pt x="66" y="118"/>
                  </a:lnTo>
                  <a:lnTo>
                    <a:pt x="75" y="119"/>
                  </a:lnTo>
                  <a:lnTo>
                    <a:pt x="66" y="118"/>
                  </a:lnTo>
                  <a:lnTo>
                    <a:pt x="69" y="122"/>
                  </a:lnTo>
                  <a:lnTo>
                    <a:pt x="75" y="119"/>
                  </a:lnTo>
                  <a:lnTo>
                    <a:pt x="69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14"/>
            <p:cNvSpPr>
              <a:spLocks/>
            </p:cNvSpPr>
            <p:nvPr/>
          </p:nvSpPr>
          <p:spPr bwMode="auto">
            <a:xfrm>
              <a:off x="1368" y="2984"/>
              <a:ext cx="1175" cy="852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6" y="609"/>
                </a:cxn>
                <a:cxn ang="0">
                  <a:pos x="887" y="8"/>
                </a:cxn>
                <a:cxn ang="0">
                  <a:pos x="886" y="10"/>
                </a:cxn>
                <a:cxn ang="0">
                  <a:pos x="883" y="0"/>
                </a:cxn>
                <a:cxn ang="0">
                  <a:pos x="881" y="0"/>
                </a:cxn>
                <a:cxn ang="0">
                  <a:pos x="0" y="600"/>
                </a:cxn>
              </a:cxnLst>
              <a:rect l="0" t="0" r="r" b="b"/>
              <a:pathLst>
                <a:path w="887" h="609">
                  <a:moveTo>
                    <a:pt x="0" y="600"/>
                  </a:moveTo>
                  <a:lnTo>
                    <a:pt x="6" y="609"/>
                  </a:lnTo>
                  <a:lnTo>
                    <a:pt x="887" y="8"/>
                  </a:lnTo>
                  <a:lnTo>
                    <a:pt x="886" y="10"/>
                  </a:lnTo>
                  <a:lnTo>
                    <a:pt x="883" y="0"/>
                  </a:lnTo>
                  <a:lnTo>
                    <a:pt x="881" y="0"/>
                  </a:lnTo>
                  <a:lnTo>
                    <a:pt x="0" y="6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15"/>
            <p:cNvSpPr>
              <a:spLocks/>
            </p:cNvSpPr>
            <p:nvPr/>
          </p:nvSpPr>
          <p:spPr bwMode="auto">
            <a:xfrm>
              <a:off x="2538" y="2839"/>
              <a:ext cx="445" cy="159"/>
            </a:xfrm>
            <a:custGeom>
              <a:avLst/>
              <a:gdLst/>
              <a:ahLst/>
              <a:cxnLst>
                <a:cxn ang="0">
                  <a:pos x="323" y="7"/>
                </a:cxn>
                <a:cxn ang="0">
                  <a:pos x="328" y="0"/>
                </a:cxn>
                <a:cxn ang="0">
                  <a:pos x="0" y="104"/>
                </a:cxn>
                <a:cxn ang="0">
                  <a:pos x="3" y="114"/>
                </a:cxn>
                <a:cxn ang="0">
                  <a:pos x="330" y="10"/>
                </a:cxn>
                <a:cxn ang="0">
                  <a:pos x="335" y="4"/>
                </a:cxn>
                <a:cxn ang="0">
                  <a:pos x="330" y="10"/>
                </a:cxn>
                <a:cxn ang="0">
                  <a:pos x="336" y="9"/>
                </a:cxn>
                <a:cxn ang="0">
                  <a:pos x="335" y="4"/>
                </a:cxn>
                <a:cxn ang="0">
                  <a:pos x="323" y="7"/>
                </a:cxn>
              </a:cxnLst>
              <a:rect l="0" t="0" r="r" b="b"/>
              <a:pathLst>
                <a:path w="336" h="114">
                  <a:moveTo>
                    <a:pt x="323" y="7"/>
                  </a:moveTo>
                  <a:lnTo>
                    <a:pt x="328" y="0"/>
                  </a:lnTo>
                  <a:lnTo>
                    <a:pt x="0" y="104"/>
                  </a:lnTo>
                  <a:lnTo>
                    <a:pt x="3" y="114"/>
                  </a:lnTo>
                  <a:lnTo>
                    <a:pt x="330" y="10"/>
                  </a:lnTo>
                  <a:lnTo>
                    <a:pt x="335" y="4"/>
                  </a:lnTo>
                  <a:lnTo>
                    <a:pt x="330" y="10"/>
                  </a:lnTo>
                  <a:lnTo>
                    <a:pt x="336" y="9"/>
                  </a:lnTo>
                  <a:lnTo>
                    <a:pt x="335" y="4"/>
                  </a:lnTo>
                  <a:lnTo>
                    <a:pt x="32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16"/>
            <p:cNvSpPr>
              <a:spLocks/>
            </p:cNvSpPr>
            <p:nvPr/>
          </p:nvSpPr>
          <p:spPr bwMode="auto">
            <a:xfrm>
              <a:off x="2686" y="2498"/>
              <a:ext cx="296" cy="35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2" y="40"/>
                </a:cxn>
                <a:cxn ang="0">
                  <a:pos x="75" y="67"/>
                </a:cxn>
                <a:cxn ang="0">
                  <a:pos x="101" y="92"/>
                </a:cxn>
                <a:cxn ang="0">
                  <a:pos x="124" y="116"/>
                </a:cxn>
                <a:cxn ang="0">
                  <a:pos x="144" y="143"/>
                </a:cxn>
                <a:cxn ang="0">
                  <a:pos x="164" y="174"/>
                </a:cxn>
                <a:cxn ang="0">
                  <a:pos x="185" y="208"/>
                </a:cxn>
                <a:cxn ang="0">
                  <a:pos x="211" y="251"/>
                </a:cxn>
                <a:cxn ang="0">
                  <a:pos x="223" y="248"/>
                </a:cxn>
                <a:cxn ang="0">
                  <a:pos x="204" y="211"/>
                </a:cxn>
                <a:cxn ang="0">
                  <a:pos x="183" y="175"/>
                </a:cxn>
                <a:cxn ang="0">
                  <a:pos x="158" y="141"/>
                </a:cxn>
                <a:cxn ang="0">
                  <a:pos x="132" y="109"/>
                </a:cxn>
                <a:cxn ang="0">
                  <a:pos x="103" y="79"/>
                </a:cxn>
                <a:cxn ang="0">
                  <a:pos x="73" y="50"/>
                </a:cxn>
                <a:cxn ang="0">
                  <a:pos x="40" y="24"/>
                </a:cxn>
                <a:cxn ang="0">
                  <a:pos x="6" y="0"/>
                </a:cxn>
                <a:cxn ang="0">
                  <a:pos x="0" y="10"/>
                </a:cxn>
              </a:cxnLst>
              <a:rect l="0" t="0" r="r" b="b"/>
              <a:pathLst>
                <a:path w="223" h="251">
                  <a:moveTo>
                    <a:pt x="0" y="10"/>
                  </a:moveTo>
                  <a:lnTo>
                    <a:pt x="42" y="40"/>
                  </a:lnTo>
                  <a:lnTo>
                    <a:pt x="75" y="67"/>
                  </a:lnTo>
                  <a:lnTo>
                    <a:pt x="101" y="92"/>
                  </a:lnTo>
                  <a:lnTo>
                    <a:pt x="124" y="116"/>
                  </a:lnTo>
                  <a:lnTo>
                    <a:pt x="144" y="143"/>
                  </a:lnTo>
                  <a:lnTo>
                    <a:pt x="164" y="174"/>
                  </a:lnTo>
                  <a:lnTo>
                    <a:pt x="185" y="208"/>
                  </a:lnTo>
                  <a:lnTo>
                    <a:pt x="211" y="251"/>
                  </a:lnTo>
                  <a:lnTo>
                    <a:pt x="223" y="248"/>
                  </a:lnTo>
                  <a:lnTo>
                    <a:pt x="204" y="211"/>
                  </a:lnTo>
                  <a:lnTo>
                    <a:pt x="183" y="175"/>
                  </a:lnTo>
                  <a:lnTo>
                    <a:pt x="158" y="141"/>
                  </a:lnTo>
                  <a:lnTo>
                    <a:pt x="132" y="109"/>
                  </a:lnTo>
                  <a:lnTo>
                    <a:pt x="103" y="79"/>
                  </a:lnTo>
                  <a:lnTo>
                    <a:pt x="73" y="50"/>
                  </a:lnTo>
                  <a:lnTo>
                    <a:pt x="40" y="24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17"/>
            <p:cNvSpPr>
              <a:spLocks/>
            </p:cNvSpPr>
            <p:nvPr/>
          </p:nvSpPr>
          <p:spPr bwMode="auto">
            <a:xfrm>
              <a:off x="2334" y="2256"/>
              <a:ext cx="360" cy="256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3" y="13"/>
                </a:cxn>
                <a:cxn ang="0">
                  <a:pos x="20" y="23"/>
                </a:cxn>
                <a:cxn ang="0">
                  <a:pos x="36" y="33"/>
                </a:cxn>
                <a:cxn ang="0">
                  <a:pos x="53" y="43"/>
                </a:cxn>
                <a:cxn ang="0">
                  <a:pos x="69" y="53"/>
                </a:cxn>
                <a:cxn ang="0">
                  <a:pos x="86" y="63"/>
                </a:cxn>
                <a:cxn ang="0">
                  <a:pos x="104" y="75"/>
                </a:cxn>
                <a:cxn ang="0">
                  <a:pos x="119" y="85"/>
                </a:cxn>
                <a:cxn ang="0">
                  <a:pos x="137" y="95"/>
                </a:cxn>
                <a:cxn ang="0">
                  <a:pos x="152" y="107"/>
                </a:cxn>
                <a:cxn ang="0">
                  <a:pos x="170" y="117"/>
                </a:cxn>
                <a:cxn ang="0">
                  <a:pos x="185" y="127"/>
                </a:cxn>
                <a:cxn ang="0">
                  <a:pos x="201" y="138"/>
                </a:cxn>
                <a:cxn ang="0">
                  <a:pos x="219" y="150"/>
                </a:cxn>
                <a:cxn ang="0">
                  <a:pos x="234" y="160"/>
                </a:cxn>
                <a:cxn ang="0">
                  <a:pos x="250" y="171"/>
                </a:cxn>
                <a:cxn ang="0">
                  <a:pos x="266" y="183"/>
                </a:cxn>
                <a:cxn ang="0">
                  <a:pos x="272" y="173"/>
                </a:cxn>
                <a:cxn ang="0">
                  <a:pos x="256" y="161"/>
                </a:cxn>
                <a:cxn ang="0">
                  <a:pos x="240" y="151"/>
                </a:cxn>
                <a:cxn ang="0">
                  <a:pos x="224" y="140"/>
                </a:cxn>
                <a:cxn ang="0">
                  <a:pos x="207" y="130"/>
                </a:cxn>
                <a:cxn ang="0">
                  <a:pos x="191" y="118"/>
                </a:cxn>
                <a:cxn ang="0">
                  <a:pos x="175" y="108"/>
                </a:cxn>
                <a:cxn ang="0">
                  <a:pos x="158" y="96"/>
                </a:cxn>
                <a:cxn ang="0">
                  <a:pos x="142" y="86"/>
                </a:cxn>
                <a:cxn ang="0">
                  <a:pos x="125" y="76"/>
                </a:cxn>
                <a:cxn ang="0">
                  <a:pos x="109" y="65"/>
                </a:cxn>
                <a:cxn ang="0">
                  <a:pos x="92" y="55"/>
                </a:cxn>
                <a:cxn ang="0">
                  <a:pos x="75" y="45"/>
                </a:cxn>
                <a:cxn ang="0">
                  <a:pos x="59" y="35"/>
                </a:cxn>
                <a:cxn ang="0">
                  <a:pos x="42" y="25"/>
                </a:cxn>
                <a:cxn ang="0">
                  <a:pos x="26" y="15"/>
                </a:cxn>
                <a:cxn ang="0">
                  <a:pos x="9" y="4"/>
                </a:cxn>
                <a:cxn ang="0">
                  <a:pos x="0" y="9"/>
                </a:cxn>
                <a:cxn ang="0">
                  <a:pos x="9" y="4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2" y="10"/>
                </a:cxn>
              </a:cxnLst>
              <a:rect l="0" t="0" r="r" b="b"/>
              <a:pathLst>
                <a:path w="272" h="183">
                  <a:moveTo>
                    <a:pt x="12" y="10"/>
                  </a:moveTo>
                  <a:lnTo>
                    <a:pt x="3" y="13"/>
                  </a:lnTo>
                  <a:lnTo>
                    <a:pt x="20" y="23"/>
                  </a:lnTo>
                  <a:lnTo>
                    <a:pt x="36" y="33"/>
                  </a:lnTo>
                  <a:lnTo>
                    <a:pt x="53" y="43"/>
                  </a:lnTo>
                  <a:lnTo>
                    <a:pt x="69" y="53"/>
                  </a:lnTo>
                  <a:lnTo>
                    <a:pt x="86" y="63"/>
                  </a:lnTo>
                  <a:lnTo>
                    <a:pt x="104" y="75"/>
                  </a:lnTo>
                  <a:lnTo>
                    <a:pt x="119" y="85"/>
                  </a:lnTo>
                  <a:lnTo>
                    <a:pt x="137" y="95"/>
                  </a:lnTo>
                  <a:lnTo>
                    <a:pt x="152" y="107"/>
                  </a:lnTo>
                  <a:lnTo>
                    <a:pt x="170" y="117"/>
                  </a:lnTo>
                  <a:lnTo>
                    <a:pt x="185" y="127"/>
                  </a:lnTo>
                  <a:lnTo>
                    <a:pt x="201" y="138"/>
                  </a:lnTo>
                  <a:lnTo>
                    <a:pt x="219" y="150"/>
                  </a:lnTo>
                  <a:lnTo>
                    <a:pt x="234" y="160"/>
                  </a:lnTo>
                  <a:lnTo>
                    <a:pt x="250" y="171"/>
                  </a:lnTo>
                  <a:lnTo>
                    <a:pt x="266" y="183"/>
                  </a:lnTo>
                  <a:lnTo>
                    <a:pt x="272" y="173"/>
                  </a:lnTo>
                  <a:lnTo>
                    <a:pt x="256" y="161"/>
                  </a:lnTo>
                  <a:lnTo>
                    <a:pt x="240" y="151"/>
                  </a:lnTo>
                  <a:lnTo>
                    <a:pt x="224" y="140"/>
                  </a:lnTo>
                  <a:lnTo>
                    <a:pt x="207" y="130"/>
                  </a:lnTo>
                  <a:lnTo>
                    <a:pt x="191" y="118"/>
                  </a:lnTo>
                  <a:lnTo>
                    <a:pt x="175" y="108"/>
                  </a:lnTo>
                  <a:lnTo>
                    <a:pt x="158" y="96"/>
                  </a:lnTo>
                  <a:lnTo>
                    <a:pt x="142" y="86"/>
                  </a:lnTo>
                  <a:lnTo>
                    <a:pt x="125" y="76"/>
                  </a:lnTo>
                  <a:lnTo>
                    <a:pt x="109" y="65"/>
                  </a:lnTo>
                  <a:lnTo>
                    <a:pt x="92" y="55"/>
                  </a:lnTo>
                  <a:lnTo>
                    <a:pt x="75" y="45"/>
                  </a:lnTo>
                  <a:lnTo>
                    <a:pt x="59" y="35"/>
                  </a:lnTo>
                  <a:lnTo>
                    <a:pt x="42" y="25"/>
                  </a:lnTo>
                  <a:lnTo>
                    <a:pt x="26" y="15"/>
                  </a:lnTo>
                  <a:lnTo>
                    <a:pt x="9" y="4"/>
                  </a:lnTo>
                  <a:lnTo>
                    <a:pt x="0" y="9"/>
                  </a:lnTo>
                  <a:lnTo>
                    <a:pt x="9" y="4"/>
                  </a:lnTo>
                  <a:lnTo>
                    <a:pt x="1" y="0"/>
                  </a:lnTo>
                  <a:lnTo>
                    <a:pt x="0" y="9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18"/>
            <p:cNvSpPr>
              <a:spLocks/>
            </p:cNvSpPr>
            <p:nvPr/>
          </p:nvSpPr>
          <p:spPr bwMode="auto">
            <a:xfrm>
              <a:off x="1865" y="1613"/>
              <a:ext cx="1669" cy="1391"/>
            </a:xfrm>
            <a:custGeom>
              <a:avLst/>
              <a:gdLst/>
              <a:ahLst/>
              <a:cxnLst>
                <a:cxn ang="0">
                  <a:pos x="1099" y="995"/>
                </a:cxn>
                <a:cxn ang="0">
                  <a:pos x="1034" y="939"/>
                </a:cxn>
                <a:cxn ang="0">
                  <a:pos x="971" y="880"/>
                </a:cxn>
                <a:cxn ang="0">
                  <a:pos x="906" y="822"/>
                </a:cxn>
                <a:cxn ang="0">
                  <a:pos x="841" y="765"/>
                </a:cxn>
                <a:cxn ang="0">
                  <a:pos x="777" y="707"/>
                </a:cxn>
                <a:cxn ang="0">
                  <a:pos x="711" y="653"/>
                </a:cxn>
                <a:cxn ang="0">
                  <a:pos x="643" y="600"/>
                </a:cxn>
                <a:cxn ang="0">
                  <a:pos x="574" y="549"/>
                </a:cxn>
                <a:cxn ang="0">
                  <a:pos x="527" y="516"/>
                </a:cxn>
                <a:cxn ang="0">
                  <a:pos x="479" y="483"/>
                </a:cxn>
                <a:cxn ang="0">
                  <a:pos x="432" y="449"/>
                </a:cxn>
                <a:cxn ang="0">
                  <a:pos x="384" y="414"/>
                </a:cxn>
                <a:cxn ang="0">
                  <a:pos x="337" y="380"/>
                </a:cxn>
                <a:cxn ang="0">
                  <a:pos x="291" y="345"/>
                </a:cxn>
                <a:cxn ang="0">
                  <a:pos x="245" y="311"/>
                </a:cxn>
                <a:cxn ang="0">
                  <a:pos x="199" y="275"/>
                </a:cxn>
                <a:cxn ang="0">
                  <a:pos x="153" y="242"/>
                </a:cxn>
                <a:cxn ang="0">
                  <a:pos x="105" y="204"/>
                </a:cxn>
                <a:cxn ang="0">
                  <a:pos x="59" y="165"/>
                </a:cxn>
                <a:cxn ang="0">
                  <a:pos x="21" y="125"/>
                </a:cxn>
                <a:cxn ang="0">
                  <a:pos x="5" y="84"/>
                </a:cxn>
                <a:cxn ang="0">
                  <a:pos x="0" y="39"/>
                </a:cxn>
                <a:cxn ang="0">
                  <a:pos x="2" y="19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9" y="15"/>
                </a:cxn>
                <a:cxn ang="0">
                  <a:pos x="15" y="23"/>
                </a:cxn>
                <a:cxn ang="0">
                  <a:pos x="33" y="55"/>
                </a:cxn>
                <a:cxn ang="0">
                  <a:pos x="56" y="82"/>
                </a:cxn>
                <a:cxn ang="0">
                  <a:pos x="104" y="125"/>
                </a:cxn>
                <a:cxn ang="0">
                  <a:pos x="156" y="164"/>
                </a:cxn>
                <a:cxn ang="0">
                  <a:pos x="209" y="201"/>
                </a:cxn>
                <a:cxn ang="0">
                  <a:pos x="261" y="239"/>
                </a:cxn>
                <a:cxn ang="0">
                  <a:pos x="311" y="275"/>
                </a:cxn>
                <a:cxn ang="0">
                  <a:pos x="363" y="311"/>
                </a:cxn>
                <a:cxn ang="0">
                  <a:pos x="413" y="347"/>
                </a:cxn>
                <a:cxn ang="0">
                  <a:pos x="465" y="383"/>
                </a:cxn>
                <a:cxn ang="0">
                  <a:pos x="516" y="418"/>
                </a:cxn>
                <a:cxn ang="0">
                  <a:pos x="568" y="454"/>
                </a:cxn>
                <a:cxn ang="0">
                  <a:pos x="619" y="489"/>
                </a:cxn>
                <a:cxn ang="0">
                  <a:pos x="670" y="525"/>
                </a:cxn>
                <a:cxn ang="0">
                  <a:pos x="722" y="562"/>
                </a:cxn>
                <a:cxn ang="0">
                  <a:pos x="775" y="600"/>
                </a:cxn>
                <a:cxn ang="0">
                  <a:pos x="827" y="637"/>
                </a:cxn>
                <a:cxn ang="0">
                  <a:pos x="880" y="674"/>
                </a:cxn>
                <a:cxn ang="0">
                  <a:pos x="933" y="712"/>
                </a:cxn>
                <a:cxn ang="0">
                  <a:pos x="985" y="751"/>
                </a:cxn>
                <a:cxn ang="0">
                  <a:pos x="1038" y="788"/>
                </a:cxn>
                <a:cxn ang="0">
                  <a:pos x="1090" y="825"/>
                </a:cxn>
                <a:cxn ang="0">
                  <a:pos x="1132" y="857"/>
                </a:cxn>
                <a:cxn ang="0">
                  <a:pos x="1173" y="889"/>
                </a:cxn>
                <a:cxn ang="0">
                  <a:pos x="1215" y="919"/>
                </a:cxn>
                <a:cxn ang="0">
                  <a:pos x="1260" y="948"/>
                </a:cxn>
              </a:cxnLst>
              <a:rect l="0" t="0" r="r" b="b"/>
              <a:pathLst>
                <a:path w="1260" h="995">
                  <a:moveTo>
                    <a:pt x="1260" y="948"/>
                  </a:moveTo>
                  <a:lnTo>
                    <a:pt x="1099" y="995"/>
                  </a:lnTo>
                  <a:lnTo>
                    <a:pt x="1067" y="966"/>
                  </a:lnTo>
                  <a:lnTo>
                    <a:pt x="1034" y="939"/>
                  </a:lnTo>
                  <a:lnTo>
                    <a:pt x="1002" y="909"/>
                  </a:lnTo>
                  <a:lnTo>
                    <a:pt x="971" y="880"/>
                  </a:lnTo>
                  <a:lnTo>
                    <a:pt x="939" y="851"/>
                  </a:lnTo>
                  <a:lnTo>
                    <a:pt x="906" y="822"/>
                  </a:lnTo>
                  <a:lnTo>
                    <a:pt x="874" y="794"/>
                  </a:lnTo>
                  <a:lnTo>
                    <a:pt x="841" y="765"/>
                  </a:lnTo>
                  <a:lnTo>
                    <a:pt x="810" y="736"/>
                  </a:lnTo>
                  <a:lnTo>
                    <a:pt x="777" y="707"/>
                  </a:lnTo>
                  <a:lnTo>
                    <a:pt x="744" y="680"/>
                  </a:lnTo>
                  <a:lnTo>
                    <a:pt x="711" y="653"/>
                  </a:lnTo>
                  <a:lnTo>
                    <a:pt x="676" y="625"/>
                  </a:lnTo>
                  <a:lnTo>
                    <a:pt x="643" y="600"/>
                  </a:lnTo>
                  <a:lnTo>
                    <a:pt x="608" y="574"/>
                  </a:lnTo>
                  <a:lnTo>
                    <a:pt x="574" y="549"/>
                  </a:lnTo>
                  <a:lnTo>
                    <a:pt x="550" y="533"/>
                  </a:lnTo>
                  <a:lnTo>
                    <a:pt x="527" y="516"/>
                  </a:lnTo>
                  <a:lnTo>
                    <a:pt x="502" y="499"/>
                  </a:lnTo>
                  <a:lnTo>
                    <a:pt x="479" y="483"/>
                  </a:lnTo>
                  <a:lnTo>
                    <a:pt x="455" y="466"/>
                  </a:lnTo>
                  <a:lnTo>
                    <a:pt x="432" y="449"/>
                  </a:lnTo>
                  <a:lnTo>
                    <a:pt x="407" y="431"/>
                  </a:lnTo>
                  <a:lnTo>
                    <a:pt x="384" y="414"/>
                  </a:lnTo>
                  <a:lnTo>
                    <a:pt x="361" y="397"/>
                  </a:lnTo>
                  <a:lnTo>
                    <a:pt x="337" y="380"/>
                  </a:lnTo>
                  <a:lnTo>
                    <a:pt x="314" y="362"/>
                  </a:lnTo>
                  <a:lnTo>
                    <a:pt x="291" y="345"/>
                  </a:lnTo>
                  <a:lnTo>
                    <a:pt x="268" y="328"/>
                  </a:lnTo>
                  <a:lnTo>
                    <a:pt x="245" y="311"/>
                  </a:lnTo>
                  <a:lnTo>
                    <a:pt x="222" y="292"/>
                  </a:lnTo>
                  <a:lnTo>
                    <a:pt x="199" y="275"/>
                  </a:lnTo>
                  <a:lnTo>
                    <a:pt x="177" y="259"/>
                  </a:lnTo>
                  <a:lnTo>
                    <a:pt x="153" y="242"/>
                  </a:lnTo>
                  <a:lnTo>
                    <a:pt x="130" y="223"/>
                  </a:lnTo>
                  <a:lnTo>
                    <a:pt x="105" y="204"/>
                  </a:lnTo>
                  <a:lnTo>
                    <a:pt x="81" y="186"/>
                  </a:lnTo>
                  <a:lnTo>
                    <a:pt x="59" y="165"/>
                  </a:lnTo>
                  <a:lnTo>
                    <a:pt x="38" y="145"/>
                  </a:lnTo>
                  <a:lnTo>
                    <a:pt x="21" y="125"/>
                  </a:lnTo>
                  <a:lnTo>
                    <a:pt x="10" y="105"/>
                  </a:lnTo>
                  <a:lnTo>
                    <a:pt x="5" y="84"/>
                  </a:lnTo>
                  <a:lnTo>
                    <a:pt x="2" y="61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2" y="6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8" y="10"/>
                  </a:lnTo>
                  <a:lnTo>
                    <a:pt x="9" y="15"/>
                  </a:lnTo>
                  <a:lnTo>
                    <a:pt x="12" y="19"/>
                  </a:lnTo>
                  <a:lnTo>
                    <a:pt x="15" y="23"/>
                  </a:lnTo>
                  <a:lnTo>
                    <a:pt x="23" y="39"/>
                  </a:lnTo>
                  <a:lnTo>
                    <a:pt x="33" y="55"/>
                  </a:lnTo>
                  <a:lnTo>
                    <a:pt x="45" y="69"/>
                  </a:lnTo>
                  <a:lnTo>
                    <a:pt x="56" y="82"/>
                  </a:lnTo>
                  <a:lnTo>
                    <a:pt x="79" y="104"/>
                  </a:lnTo>
                  <a:lnTo>
                    <a:pt x="104" y="125"/>
                  </a:lnTo>
                  <a:lnTo>
                    <a:pt x="130" y="145"/>
                  </a:lnTo>
                  <a:lnTo>
                    <a:pt x="156" y="164"/>
                  </a:lnTo>
                  <a:lnTo>
                    <a:pt x="182" y="183"/>
                  </a:lnTo>
                  <a:lnTo>
                    <a:pt x="209" y="201"/>
                  </a:lnTo>
                  <a:lnTo>
                    <a:pt x="235" y="220"/>
                  </a:lnTo>
                  <a:lnTo>
                    <a:pt x="261" y="239"/>
                  </a:lnTo>
                  <a:lnTo>
                    <a:pt x="286" y="257"/>
                  </a:lnTo>
                  <a:lnTo>
                    <a:pt x="311" y="275"/>
                  </a:lnTo>
                  <a:lnTo>
                    <a:pt x="337" y="293"/>
                  </a:lnTo>
                  <a:lnTo>
                    <a:pt x="363" y="311"/>
                  </a:lnTo>
                  <a:lnTo>
                    <a:pt x="389" y="329"/>
                  </a:lnTo>
                  <a:lnTo>
                    <a:pt x="413" y="347"/>
                  </a:lnTo>
                  <a:lnTo>
                    <a:pt x="439" y="365"/>
                  </a:lnTo>
                  <a:lnTo>
                    <a:pt x="465" y="383"/>
                  </a:lnTo>
                  <a:lnTo>
                    <a:pt x="491" y="401"/>
                  </a:lnTo>
                  <a:lnTo>
                    <a:pt x="516" y="418"/>
                  </a:lnTo>
                  <a:lnTo>
                    <a:pt x="542" y="436"/>
                  </a:lnTo>
                  <a:lnTo>
                    <a:pt x="568" y="454"/>
                  </a:lnTo>
                  <a:lnTo>
                    <a:pt x="593" y="472"/>
                  </a:lnTo>
                  <a:lnTo>
                    <a:pt x="619" y="489"/>
                  </a:lnTo>
                  <a:lnTo>
                    <a:pt x="644" y="508"/>
                  </a:lnTo>
                  <a:lnTo>
                    <a:pt x="670" y="525"/>
                  </a:lnTo>
                  <a:lnTo>
                    <a:pt x="696" y="544"/>
                  </a:lnTo>
                  <a:lnTo>
                    <a:pt x="722" y="562"/>
                  </a:lnTo>
                  <a:lnTo>
                    <a:pt x="749" y="581"/>
                  </a:lnTo>
                  <a:lnTo>
                    <a:pt x="775" y="600"/>
                  </a:lnTo>
                  <a:lnTo>
                    <a:pt x="801" y="618"/>
                  </a:lnTo>
                  <a:lnTo>
                    <a:pt x="827" y="637"/>
                  </a:lnTo>
                  <a:lnTo>
                    <a:pt x="854" y="656"/>
                  </a:lnTo>
                  <a:lnTo>
                    <a:pt x="880" y="674"/>
                  </a:lnTo>
                  <a:lnTo>
                    <a:pt x="906" y="693"/>
                  </a:lnTo>
                  <a:lnTo>
                    <a:pt x="933" y="712"/>
                  </a:lnTo>
                  <a:lnTo>
                    <a:pt x="959" y="730"/>
                  </a:lnTo>
                  <a:lnTo>
                    <a:pt x="985" y="751"/>
                  </a:lnTo>
                  <a:lnTo>
                    <a:pt x="1011" y="769"/>
                  </a:lnTo>
                  <a:lnTo>
                    <a:pt x="1038" y="788"/>
                  </a:lnTo>
                  <a:lnTo>
                    <a:pt x="1064" y="807"/>
                  </a:lnTo>
                  <a:lnTo>
                    <a:pt x="1090" y="825"/>
                  </a:lnTo>
                  <a:lnTo>
                    <a:pt x="1112" y="841"/>
                  </a:lnTo>
                  <a:lnTo>
                    <a:pt x="1132" y="857"/>
                  </a:lnTo>
                  <a:lnTo>
                    <a:pt x="1152" y="873"/>
                  </a:lnTo>
                  <a:lnTo>
                    <a:pt x="1173" y="889"/>
                  </a:lnTo>
                  <a:lnTo>
                    <a:pt x="1194" y="904"/>
                  </a:lnTo>
                  <a:lnTo>
                    <a:pt x="1215" y="919"/>
                  </a:lnTo>
                  <a:lnTo>
                    <a:pt x="1237" y="933"/>
                  </a:lnTo>
                  <a:lnTo>
                    <a:pt x="1260" y="948"/>
                  </a:lnTo>
                  <a:close/>
                </a:path>
              </a:pathLst>
            </a:custGeom>
            <a:solidFill>
              <a:srgbClr val="3F3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19"/>
            <p:cNvSpPr>
              <a:spLocks/>
            </p:cNvSpPr>
            <p:nvPr/>
          </p:nvSpPr>
          <p:spPr bwMode="auto">
            <a:xfrm>
              <a:off x="1865" y="1611"/>
              <a:ext cx="69" cy="108"/>
            </a:xfrm>
            <a:custGeom>
              <a:avLst/>
              <a:gdLst/>
              <a:ahLst/>
              <a:cxnLst>
                <a:cxn ang="0">
                  <a:pos x="52" y="74"/>
                </a:cxn>
                <a:cxn ang="0">
                  <a:pos x="48" y="67"/>
                </a:cxn>
                <a:cxn ang="0">
                  <a:pos x="41" y="59"/>
                </a:cxn>
                <a:cxn ang="0">
                  <a:pos x="33" y="49"/>
                </a:cxn>
                <a:cxn ang="0">
                  <a:pos x="26" y="37"/>
                </a:cxn>
                <a:cxn ang="0">
                  <a:pos x="19" y="27"/>
                </a:cxn>
                <a:cxn ang="0">
                  <a:pos x="13" y="16"/>
                </a:cxn>
                <a:cxn ang="0">
                  <a:pos x="9" y="7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3" y="10"/>
                </a:cxn>
                <a:cxn ang="0">
                  <a:pos x="9" y="20"/>
                </a:cxn>
                <a:cxn ang="0">
                  <a:pos x="15" y="30"/>
                </a:cxn>
                <a:cxn ang="0">
                  <a:pos x="22" y="41"/>
                </a:cxn>
                <a:cxn ang="0">
                  <a:pos x="29" y="51"/>
                </a:cxn>
                <a:cxn ang="0">
                  <a:pos x="36" y="62"/>
                </a:cxn>
                <a:cxn ang="0">
                  <a:pos x="42" y="70"/>
                </a:cxn>
                <a:cxn ang="0">
                  <a:pos x="48" y="77"/>
                </a:cxn>
                <a:cxn ang="0">
                  <a:pos x="52" y="74"/>
                </a:cxn>
              </a:cxnLst>
              <a:rect l="0" t="0" r="r" b="b"/>
              <a:pathLst>
                <a:path w="52" h="77">
                  <a:moveTo>
                    <a:pt x="52" y="74"/>
                  </a:moveTo>
                  <a:lnTo>
                    <a:pt x="48" y="67"/>
                  </a:lnTo>
                  <a:lnTo>
                    <a:pt x="41" y="59"/>
                  </a:lnTo>
                  <a:lnTo>
                    <a:pt x="33" y="49"/>
                  </a:lnTo>
                  <a:lnTo>
                    <a:pt x="26" y="37"/>
                  </a:lnTo>
                  <a:lnTo>
                    <a:pt x="19" y="27"/>
                  </a:lnTo>
                  <a:lnTo>
                    <a:pt x="13" y="16"/>
                  </a:lnTo>
                  <a:lnTo>
                    <a:pt x="9" y="7"/>
                  </a:lnTo>
                  <a:lnTo>
                    <a:pt x="6" y="0"/>
                  </a:lnTo>
                  <a:lnTo>
                    <a:pt x="0" y="1"/>
                  </a:lnTo>
                  <a:lnTo>
                    <a:pt x="3" y="10"/>
                  </a:lnTo>
                  <a:lnTo>
                    <a:pt x="9" y="20"/>
                  </a:lnTo>
                  <a:lnTo>
                    <a:pt x="15" y="30"/>
                  </a:lnTo>
                  <a:lnTo>
                    <a:pt x="22" y="41"/>
                  </a:lnTo>
                  <a:lnTo>
                    <a:pt x="29" y="51"/>
                  </a:lnTo>
                  <a:lnTo>
                    <a:pt x="36" y="62"/>
                  </a:lnTo>
                  <a:lnTo>
                    <a:pt x="42" y="70"/>
                  </a:lnTo>
                  <a:lnTo>
                    <a:pt x="48" y="77"/>
                  </a:lnTo>
                  <a:lnTo>
                    <a:pt x="5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20"/>
            <p:cNvSpPr>
              <a:spLocks/>
            </p:cNvSpPr>
            <p:nvPr/>
          </p:nvSpPr>
          <p:spPr bwMode="auto">
            <a:xfrm>
              <a:off x="1928" y="1715"/>
              <a:ext cx="825" cy="636"/>
            </a:xfrm>
            <a:custGeom>
              <a:avLst/>
              <a:gdLst/>
              <a:ahLst/>
              <a:cxnLst>
                <a:cxn ang="0">
                  <a:pos x="622" y="450"/>
                </a:cxn>
                <a:cxn ang="0">
                  <a:pos x="599" y="433"/>
                </a:cxn>
                <a:cxn ang="0">
                  <a:pos x="568" y="413"/>
                </a:cxn>
                <a:cxn ang="0">
                  <a:pos x="532" y="387"/>
                </a:cxn>
                <a:cxn ang="0">
                  <a:pos x="490" y="358"/>
                </a:cxn>
                <a:cxn ang="0">
                  <a:pos x="444" y="327"/>
                </a:cxn>
                <a:cxn ang="0">
                  <a:pos x="395" y="292"/>
                </a:cxn>
                <a:cxn ang="0">
                  <a:pos x="345" y="258"/>
                </a:cxn>
                <a:cxn ang="0">
                  <a:pos x="295" y="222"/>
                </a:cxn>
                <a:cxn ang="0">
                  <a:pos x="244" y="187"/>
                </a:cxn>
                <a:cxn ang="0">
                  <a:pos x="195" y="153"/>
                </a:cxn>
                <a:cxn ang="0">
                  <a:pos x="149" y="120"/>
                </a:cxn>
                <a:cxn ang="0">
                  <a:pos x="108" y="88"/>
                </a:cxn>
                <a:cxn ang="0">
                  <a:pos x="72" y="61"/>
                </a:cxn>
                <a:cxn ang="0">
                  <a:pos x="42" y="36"/>
                </a:cxn>
                <a:cxn ang="0">
                  <a:pos x="19" y="16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11" y="16"/>
                </a:cxn>
                <a:cxn ang="0">
                  <a:pos x="33" y="35"/>
                </a:cxn>
                <a:cxn ang="0">
                  <a:pos x="62" y="58"/>
                </a:cxn>
                <a:cxn ang="0">
                  <a:pos x="98" y="85"/>
                </a:cxn>
                <a:cxn ang="0">
                  <a:pos x="141" y="117"/>
                </a:cxn>
                <a:cxn ang="0">
                  <a:pos x="187" y="151"/>
                </a:cxn>
                <a:cxn ang="0">
                  <a:pos x="237" y="187"/>
                </a:cxn>
                <a:cxn ang="0">
                  <a:pos x="289" y="223"/>
                </a:cxn>
                <a:cxn ang="0">
                  <a:pos x="342" y="261"/>
                </a:cxn>
                <a:cxn ang="0">
                  <a:pos x="394" y="297"/>
                </a:cxn>
                <a:cxn ang="0">
                  <a:pos x="444" y="331"/>
                </a:cxn>
                <a:cxn ang="0">
                  <a:pos x="491" y="364"/>
                </a:cxn>
                <a:cxn ang="0">
                  <a:pos x="533" y="393"/>
                </a:cxn>
                <a:cxn ang="0">
                  <a:pos x="571" y="419"/>
                </a:cxn>
                <a:cxn ang="0">
                  <a:pos x="599" y="439"/>
                </a:cxn>
                <a:cxn ang="0">
                  <a:pos x="621" y="455"/>
                </a:cxn>
                <a:cxn ang="0">
                  <a:pos x="622" y="450"/>
                </a:cxn>
              </a:cxnLst>
              <a:rect l="0" t="0" r="r" b="b"/>
              <a:pathLst>
                <a:path w="622" h="455">
                  <a:moveTo>
                    <a:pt x="622" y="450"/>
                  </a:moveTo>
                  <a:lnTo>
                    <a:pt x="599" y="433"/>
                  </a:lnTo>
                  <a:lnTo>
                    <a:pt x="568" y="413"/>
                  </a:lnTo>
                  <a:lnTo>
                    <a:pt x="532" y="387"/>
                  </a:lnTo>
                  <a:lnTo>
                    <a:pt x="490" y="358"/>
                  </a:lnTo>
                  <a:lnTo>
                    <a:pt x="444" y="327"/>
                  </a:lnTo>
                  <a:lnTo>
                    <a:pt x="395" y="292"/>
                  </a:lnTo>
                  <a:lnTo>
                    <a:pt x="345" y="258"/>
                  </a:lnTo>
                  <a:lnTo>
                    <a:pt x="295" y="222"/>
                  </a:lnTo>
                  <a:lnTo>
                    <a:pt x="244" y="187"/>
                  </a:lnTo>
                  <a:lnTo>
                    <a:pt x="195" y="153"/>
                  </a:lnTo>
                  <a:lnTo>
                    <a:pt x="149" y="120"/>
                  </a:lnTo>
                  <a:lnTo>
                    <a:pt x="108" y="88"/>
                  </a:lnTo>
                  <a:lnTo>
                    <a:pt x="72" y="61"/>
                  </a:lnTo>
                  <a:lnTo>
                    <a:pt x="42" y="36"/>
                  </a:lnTo>
                  <a:lnTo>
                    <a:pt x="19" y="16"/>
                  </a:lnTo>
                  <a:lnTo>
                    <a:pt x="4" y="0"/>
                  </a:lnTo>
                  <a:lnTo>
                    <a:pt x="0" y="3"/>
                  </a:lnTo>
                  <a:lnTo>
                    <a:pt x="11" y="16"/>
                  </a:lnTo>
                  <a:lnTo>
                    <a:pt x="33" y="35"/>
                  </a:lnTo>
                  <a:lnTo>
                    <a:pt x="62" y="58"/>
                  </a:lnTo>
                  <a:lnTo>
                    <a:pt x="98" y="85"/>
                  </a:lnTo>
                  <a:lnTo>
                    <a:pt x="141" y="117"/>
                  </a:lnTo>
                  <a:lnTo>
                    <a:pt x="187" y="151"/>
                  </a:lnTo>
                  <a:lnTo>
                    <a:pt x="237" y="187"/>
                  </a:lnTo>
                  <a:lnTo>
                    <a:pt x="289" y="223"/>
                  </a:lnTo>
                  <a:lnTo>
                    <a:pt x="342" y="261"/>
                  </a:lnTo>
                  <a:lnTo>
                    <a:pt x="394" y="297"/>
                  </a:lnTo>
                  <a:lnTo>
                    <a:pt x="444" y="331"/>
                  </a:lnTo>
                  <a:lnTo>
                    <a:pt x="491" y="364"/>
                  </a:lnTo>
                  <a:lnTo>
                    <a:pt x="533" y="393"/>
                  </a:lnTo>
                  <a:lnTo>
                    <a:pt x="571" y="419"/>
                  </a:lnTo>
                  <a:lnTo>
                    <a:pt x="599" y="439"/>
                  </a:lnTo>
                  <a:lnTo>
                    <a:pt x="621" y="455"/>
                  </a:lnTo>
                  <a:lnTo>
                    <a:pt x="622" y="4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21"/>
            <p:cNvSpPr>
              <a:spLocks/>
            </p:cNvSpPr>
            <p:nvPr/>
          </p:nvSpPr>
          <p:spPr bwMode="auto">
            <a:xfrm>
              <a:off x="2751" y="2344"/>
              <a:ext cx="790" cy="597"/>
            </a:xfrm>
            <a:custGeom>
              <a:avLst/>
              <a:gdLst/>
              <a:ahLst/>
              <a:cxnLst>
                <a:cxn ang="0">
                  <a:pos x="591" y="427"/>
                </a:cxn>
                <a:cxn ang="0">
                  <a:pos x="592" y="423"/>
                </a:cxn>
                <a:cxn ang="0">
                  <a:pos x="585" y="419"/>
                </a:cxn>
                <a:cxn ang="0">
                  <a:pos x="568" y="406"/>
                </a:cxn>
                <a:cxn ang="0">
                  <a:pos x="540" y="387"/>
                </a:cxn>
                <a:cxn ang="0">
                  <a:pos x="506" y="361"/>
                </a:cxn>
                <a:cxn ang="0">
                  <a:pos x="464" y="333"/>
                </a:cxn>
                <a:cxn ang="0">
                  <a:pos x="418" y="299"/>
                </a:cxn>
                <a:cxn ang="0">
                  <a:pos x="369" y="264"/>
                </a:cxn>
                <a:cxn ang="0">
                  <a:pos x="318" y="226"/>
                </a:cxn>
                <a:cxn ang="0">
                  <a:pos x="264" y="189"/>
                </a:cxn>
                <a:cxn ang="0">
                  <a:pos x="214" y="153"/>
                </a:cxn>
                <a:cxn ang="0">
                  <a:pos x="164" y="117"/>
                </a:cxn>
                <a:cxn ang="0">
                  <a:pos x="119" y="84"/>
                </a:cxn>
                <a:cxn ang="0">
                  <a:pos x="77" y="55"/>
                </a:cxn>
                <a:cxn ang="0">
                  <a:pos x="44" y="31"/>
                </a:cxn>
                <a:cxn ang="0">
                  <a:pos x="19" y="12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37" y="31"/>
                </a:cxn>
                <a:cxn ang="0">
                  <a:pos x="75" y="56"/>
                </a:cxn>
                <a:cxn ang="0">
                  <a:pos x="111" y="82"/>
                </a:cxn>
                <a:cxn ang="0">
                  <a:pos x="148" y="108"/>
                </a:cxn>
                <a:cxn ang="0">
                  <a:pos x="185" y="136"/>
                </a:cxn>
                <a:cxn ang="0">
                  <a:pos x="221" y="161"/>
                </a:cxn>
                <a:cxn ang="0">
                  <a:pos x="259" y="187"/>
                </a:cxn>
                <a:cxn ang="0">
                  <a:pos x="295" y="215"/>
                </a:cxn>
                <a:cxn ang="0">
                  <a:pos x="332" y="240"/>
                </a:cxn>
                <a:cxn ang="0">
                  <a:pos x="368" y="268"/>
                </a:cxn>
                <a:cxn ang="0">
                  <a:pos x="405" y="295"/>
                </a:cxn>
                <a:cxn ang="0">
                  <a:pos x="443" y="321"/>
                </a:cxn>
                <a:cxn ang="0">
                  <a:pos x="479" y="348"/>
                </a:cxn>
                <a:cxn ang="0">
                  <a:pos x="516" y="374"/>
                </a:cxn>
                <a:cxn ang="0">
                  <a:pos x="552" y="402"/>
                </a:cxn>
                <a:cxn ang="0">
                  <a:pos x="589" y="427"/>
                </a:cxn>
                <a:cxn ang="0">
                  <a:pos x="589" y="422"/>
                </a:cxn>
                <a:cxn ang="0">
                  <a:pos x="591" y="427"/>
                </a:cxn>
                <a:cxn ang="0">
                  <a:pos x="596" y="426"/>
                </a:cxn>
                <a:cxn ang="0">
                  <a:pos x="592" y="423"/>
                </a:cxn>
                <a:cxn ang="0">
                  <a:pos x="591" y="427"/>
                </a:cxn>
              </a:cxnLst>
              <a:rect l="0" t="0" r="r" b="b"/>
              <a:pathLst>
                <a:path w="596" h="427">
                  <a:moveTo>
                    <a:pt x="591" y="427"/>
                  </a:moveTo>
                  <a:lnTo>
                    <a:pt x="592" y="423"/>
                  </a:lnTo>
                  <a:lnTo>
                    <a:pt x="585" y="419"/>
                  </a:lnTo>
                  <a:lnTo>
                    <a:pt x="568" y="406"/>
                  </a:lnTo>
                  <a:lnTo>
                    <a:pt x="540" y="387"/>
                  </a:lnTo>
                  <a:lnTo>
                    <a:pt x="506" y="361"/>
                  </a:lnTo>
                  <a:lnTo>
                    <a:pt x="464" y="333"/>
                  </a:lnTo>
                  <a:lnTo>
                    <a:pt x="418" y="299"/>
                  </a:lnTo>
                  <a:lnTo>
                    <a:pt x="369" y="264"/>
                  </a:lnTo>
                  <a:lnTo>
                    <a:pt x="318" y="226"/>
                  </a:lnTo>
                  <a:lnTo>
                    <a:pt x="264" y="189"/>
                  </a:lnTo>
                  <a:lnTo>
                    <a:pt x="214" y="153"/>
                  </a:lnTo>
                  <a:lnTo>
                    <a:pt x="164" y="117"/>
                  </a:lnTo>
                  <a:lnTo>
                    <a:pt x="119" y="84"/>
                  </a:lnTo>
                  <a:lnTo>
                    <a:pt x="77" y="55"/>
                  </a:lnTo>
                  <a:lnTo>
                    <a:pt x="44" y="31"/>
                  </a:lnTo>
                  <a:lnTo>
                    <a:pt x="19" y="12"/>
                  </a:lnTo>
                  <a:lnTo>
                    <a:pt x="1" y="0"/>
                  </a:lnTo>
                  <a:lnTo>
                    <a:pt x="0" y="5"/>
                  </a:lnTo>
                  <a:lnTo>
                    <a:pt x="37" y="31"/>
                  </a:lnTo>
                  <a:lnTo>
                    <a:pt x="75" y="56"/>
                  </a:lnTo>
                  <a:lnTo>
                    <a:pt x="111" y="82"/>
                  </a:lnTo>
                  <a:lnTo>
                    <a:pt x="148" y="108"/>
                  </a:lnTo>
                  <a:lnTo>
                    <a:pt x="185" y="136"/>
                  </a:lnTo>
                  <a:lnTo>
                    <a:pt x="221" y="161"/>
                  </a:lnTo>
                  <a:lnTo>
                    <a:pt x="259" y="187"/>
                  </a:lnTo>
                  <a:lnTo>
                    <a:pt x="295" y="215"/>
                  </a:lnTo>
                  <a:lnTo>
                    <a:pt x="332" y="240"/>
                  </a:lnTo>
                  <a:lnTo>
                    <a:pt x="368" y="268"/>
                  </a:lnTo>
                  <a:lnTo>
                    <a:pt x="405" y="295"/>
                  </a:lnTo>
                  <a:lnTo>
                    <a:pt x="443" y="321"/>
                  </a:lnTo>
                  <a:lnTo>
                    <a:pt x="479" y="348"/>
                  </a:lnTo>
                  <a:lnTo>
                    <a:pt x="516" y="374"/>
                  </a:lnTo>
                  <a:lnTo>
                    <a:pt x="552" y="402"/>
                  </a:lnTo>
                  <a:lnTo>
                    <a:pt x="589" y="427"/>
                  </a:lnTo>
                  <a:lnTo>
                    <a:pt x="589" y="422"/>
                  </a:lnTo>
                  <a:lnTo>
                    <a:pt x="591" y="427"/>
                  </a:lnTo>
                  <a:lnTo>
                    <a:pt x="596" y="426"/>
                  </a:lnTo>
                  <a:lnTo>
                    <a:pt x="592" y="423"/>
                  </a:lnTo>
                  <a:lnTo>
                    <a:pt x="591" y="4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22"/>
            <p:cNvSpPr>
              <a:spLocks/>
            </p:cNvSpPr>
            <p:nvPr/>
          </p:nvSpPr>
          <p:spPr bwMode="auto">
            <a:xfrm>
              <a:off x="3318" y="2934"/>
              <a:ext cx="216" cy="74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3" y="53"/>
                </a:cxn>
                <a:cxn ang="0">
                  <a:pos x="3" y="53"/>
                </a:cxn>
                <a:cxn ang="0">
                  <a:pos x="163" y="5"/>
                </a:cxn>
                <a:cxn ang="0">
                  <a:pos x="161" y="0"/>
                </a:cxn>
                <a:cxn ang="0">
                  <a:pos x="2" y="47"/>
                </a:cxn>
                <a:cxn ang="0">
                  <a:pos x="5" y="47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3" y="53"/>
                </a:cxn>
                <a:cxn ang="0">
                  <a:pos x="0" y="51"/>
                </a:cxn>
              </a:cxnLst>
              <a:rect l="0" t="0" r="r" b="b"/>
              <a:pathLst>
                <a:path w="163" h="53">
                  <a:moveTo>
                    <a:pt x="0" y="51"/>
                  </a:moveTo>
                  <a:lnTo>
                    <a:pt x="2" y="51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163" y="5"/>
                  </a:lnTo>
                  <a:lnTo>
                    <a:pt x="161" y="0"/>
                  </a:lnTo>
                  <a:lnTo>
                    <a:pt x="2" y="47"/>
                  </a:lnTo>
                  <a:lnTo>
                    <a:pt x="5" y="47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3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23"/>
            <p:cNvSpPr>
              <a:spLocks/>
            </p:cNvSpPr>
            <p:nvPr/>
          </p:nvSpPr>
          <p:spPr bwMode="auto">
            <a:xfrm>
              <a:off x="2613" y="2371"/>
              <a:ext cx="712" cy="63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16"/>
                </a:cxn>
                <a:cxn ang="0">
                  <a:pos x="41" y="33"/>
                </a:cxn>
                <a:cxn ang="0">
                  <a:pos x="69" y="56"/>
                </a:cxn>
                <a:cxn ang="0">
                  <a:pos x="104" y="83"/>
                </a:cxn>
                <a:cxn ang="0">
                  <a:pos x="143" y="115"/>
                </a:cxn>
                <a:cxn ang="0">
                  <a:pos x="184" y="150"/>
                </a:cxn>
                <a:cxn ang="0">
                  <a:pos x="227" y="186"/>
                </a:cxn>
                <a:cxn ang="0">
                  <a:pos x="272" y="223"/>
                </a:cxn>
                <a:cxn ang="0">
                  <a:pos x="317" y="260"/>
                </a:cxn>
                <a:cxn ang="0">
                  <a:pos x="360" y="298"/>
                </a:cxn>
                <a:cxn ang="0">
                  <a:pos x="400" y="332"/>
                </a:cxn>
                <a:cxn ang="0">
                  <a:pos x="437" y="365"/>
                </a:cxn>
                <a:cxn ang="0">
                  <a:pos x="470" y="395"/>
                </a:cxn>
                <a:cxn ang="0">
                  <a:pos x="498" y="420"/>
                </a:cxn>
                <a:cxn ang="0">
                  <a:pos x="519" y="440"/>
                </a:cxn>
                <a:cxn ang="0">
                  <a:pos x="532" y="454"/>
                </a:cxn>
                <a:cxn ang="0">
                  <a:pos x="537" y="450"/>
                </a:cxn>
                <a:cxn ang="0">
                  <a:pos x="525" y="439"/>
                </a:cxn>
                <a:cxn ang="0">
                  <a:pos x="505" y="420"/>
                </a:cxn>
                <a:cxn ang="0">
                  <a:pos x="478" y="395"/>
                </a:cxn>
                <a:cxn ang="0">
                  <a:pos x="446" y="367"/>
                </a:cxn>
                <a:cxn ang="0">
                  <a:pos x="407" y="334"/>
                </a:cxn>
                <a:cxn ang="0">
                  <a:pos x="367" y="298"/>
                </a:cxn>
                <a:cxn ang="0">
                  <a:pos x="322" y="260"/>
                </a:cxn>
                <a:cxn ang="0">
                  <a:pos x="278" y="223"/>
                </a:cxn>
                <a:cxn ang="0">
                  <a:pos x="232" y="186"/>
                </a:cxn>
                <a:cxn ang="0">
                  <a:pos x="187" y="148"/>
                </a:cxn>
                <a:cxn ang="0">
                  <a:pos x="146" y="114"/>
                </a:cxn>
                <a:cxn ang="0">
                  <a:pos x="105" y="81"/>
                </a:cxn>
                <a:cxn ang="0">
                  <a:pos x="71" y="53"/>
                </a:cxn>
                <a:cxn ang="0">
                  <a:pos x="41" y="29"/>
                </a:cxn>
                <a:cxn ang="0">
                  <a:pos x="18" y="12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537" h="454">
                  <a:moveTo>
                    <a:pt x="0" y="4"/>
                  </a:moveTo>
                  <a:lnTo>
                    <a:pt x="16" y="16"/>
                  </a:lnTo>
                  <a:lnTo>
                    <a:pt x="41" y="33"/>
                  </a:lnTo>
                  <a:lnTo>
                    <a:pt x="69" y="56"/>
                  </a:lnTo>
                  <a:lnTo>
                    <a:pt x="104" y="83"/>
                  </a:lnTo>
                  <a:lnTo>
                    <a:pt x="143" y="115"/>
                  </a:lnTo>
                  <a:lnTo>
                    <a:pt x="184" y="150"/>
                  </a:lnTo>
                  <a:lnTo>
                    <a:pt x="227" y="186"/>
                  </a:lnTo>
                  <a:lnTo>
                    <a:pt x="272" y="223"/>
                  </a:lnTo>
                  <a:lnTo>
                    <a:pt x="317" y="260"/>
                  </a:lnTo>
                  <a:lnTo>
                    <a:pt x="360" y="298"/>
                  </a:lnTo>
                  <a:lnTo>
                    <a:pt x="400" y="332"/>
                  </a:lnTo>
                  <a:lnTo>
                    <a:pt x="437" y="365"/>
                  </a:lnTo>
                  <a:lnTo>
                    <a:pt x="470" y="395"/>
                  </a:lnTo>
                  <a:lnTo>
                    <a:pt x="498" y="420"/>
                  </a:lnTo>
                  <a:lnTo>
                    <a:pt x="519" y="440"/>
                  </a:lnTo>
                  <a:lnTo>
                    <a:pt x="532" y="454"/>
                  </a:lnTo>
                  <a:lnTo>
                    <a:pt x="537" y="450"/>
                  </a:lnTo>
                  <a:lnTo>
                    <a:pt x="525" y="439"/>
                  </a:lnTo>
                  <a:lnTo>
                    <a:pt x="505" y="420"/>
                  </a:lnTo>
                  <a:lnTo>
                    <a:pt x="478" y="395"/>
                  </a:lnTo>
                  <a:lnTo>
                    <a:pt x="446" y="367"/>
                  </a:lnTo>
                  <a:lnTo>
                    <a:pt x="407" y="334"/>
                  </a:lnTo>
                  <a:lnTo>
                    <a:pt x="367" y="298"/>
                  </a:lnTo>
                  <a:lnTo>
                    <a:pt x="322" y="260"/>
                  </a:lnTo>
                  <a:lnTo>
                    <a:pt x="278" y="223"/>
                  </a:lnTo>
                  <a:lnTo>
                    <a:pt x="232" y="186"/>
                  </a:lnTo>
                  <a:lnTo>
                    <a:pt x="187" y="148"/>
                  </a:lnTo>
                  <a:lnTo>
                    <a:pt x="146" y="114"/>
                  </a:lnTo>
                  <a:lnTo>
                    <a:pt x="105" y="81"/>
                  </a:lnTo>
                  <a:lnTo>
                    <a:pt x="71" y="53"/>
                  </a:lnTo>
                  <a:lnTo>
                    <a:pt x="41" y="29"/>
                  </a:lnTo>
                  <a:lnTo>
                    <a:pt x="18" y="12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24"/>
            <p:cNvSpPr>
              <a:spLocks/>
            </p:cNvSpPr>
            <p:nvPr/>
          </p:nvSpPr>
          <p:spPr bwMode="auto">
            <a:xfrm>
              <a:off x="1878" y="1768"/>
              <a:ext cx="738" cy="60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" y="17"/>
                </a:cxn>
                <a:cxn ang="0">
                  <a:pos x="28" y="36"/>
                </a:cxn>
                <a:cxn ang="0">
                  <a:pos x="54" y="59"/>
                </a:cxn>
                <a:cxn ang="0">
                  <a:pos x="87" y="86"/>
                </a:cxn>
                <a:cxn ang="0">
                  <a:pos x="124" y="116"/>
                </a:cxn>
                <a:cxn ang="0">
                  <a:pos x="164" y="149"/>
                </a:cxn>
                <a:cxn ang="0">
                  <a:pos x="209" y="184"/>
                </a:cxn>
                <a:cxn ang="0">
                  <a:pos x="256" y="218"/>
                </a:cxn>
                <a:cxn ang="0">
                  <a:pos x="302" y="253"/>
                </a:cxn>
                <a:cxn ang="0">
                  <a:pos x="350" y="287"/>
                </a:cxn>
                <a:cxn ang="0">
                  <a:pos x="394" y="320"/>
                </a:cxn>
                <a:cxn ang="0">
                  <a:pos x="436" y="351"/>
                </a:cxn>
                <a:cxn ang="0">
                  <a:pos x="475" y="378"/>
                </a:cxn>
                <a:cxn ang="0">
                  <a:pos x="508" y="402"/>
                </a:cxn>
                <a:cxn ang="0">
                  <a:pos x="535" y="421"/>
                </a:cxn>
                <a:cxn ang="0">
                  <a:pos x="555" y="435"/>
                </a:cxn>
                <a:cxn ang="0">
                  <a:pos x="557" y="431"/>
                </a:cxn>
                <a:cxn ang="0">
                  <a:pos x="538" y="418"/>
                </a:cxn>
                <a:cxn ang="0">
                  <a:pos x="512" y="399"/>
                </a:cxn>
                <a:cxn ang="0">
                  <a:pos x="479" y="375"/>
                </a:cxn>
                <a:cxn ang="0">
                  <a:pos x="440" y="348"/>
                </a:cxn>
                <a:cxn ang="0">
                  <a:pos x="399" y="318"/>
                </a:cxn>
                <a:cxn ang="0">
                  <a:pos x="353" y="284"/>
                </a:cxn>
                <a:cxn ang="0">
                  <a:pos x="307" y="250"/>
                </a:cxn>
                <a:cxn ang="0">
                  <a:pos x="259" y="214"/>
                </a:cxn>
                <a:cxn ang="0">
                  <a:pos x="212" y="178"/>
                </a:cxn>
                <a:cxn ang="0">
                  <a:pos x="167" y="144"/>
                </a:cxn>
                <a:cxn ang="0">
                  <a:pos x="126" y="111"/>
                </a:cxn>
                <a:cxn ang="0">
                  <a:pos x="88" y="80"/>
                </a:cxn>
                <a:cxn ang="0">
                  <a:pos x="55" y="53"/>
                </a:cxn>
                <a:cxn ang="0">
                  <a:pos x="31" y="30"/>
                </a:cxn>
                <a:cxn ang="0">
                  <a:pos x="13" y="13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57" h="435">
                  <a:moveTo>
                    <a:pt x="0" y="3"/>
                  </a:moveTo>
                  <a:lnTo>
                    <a:pt x="11" y="17"/>
                  </a:lnTo>
                  <a:lnTo>
                    <a:pt x="28" y="36"/>
                  </a:lnTo>
                  <a:lnTo>
                    <a:pt x="54" y="59"/>
                  </a:lnTo>
                  <a:lnTo>
                    <a:pt x="87" y="86"/>
                  </a:lnTo>
                  <a:lnTo>
                    <a:pt x="124" y="116"/>
                  </a:lnTo>
                  <a:lnTo>
                    <a:pt x="164" y="149"/>
                  </a:lnTo>
                  <a:lnTo>
                    <a:pt x="209" y="184"/>
                  </a:lnTo>
                  <a:lnTo>
                    <a:pt x="256" y="218"/>
                  </a:lnTo>
                  <a:lnTo>
                    <a:pt x="302" y="253"/>
                  </a:lnTo>
                  <a:lnTo>
                    <a:pt x="350" y="287"/>
                  </a:lnTo>
                  <a:lnTo>
                    <a:pt x="394" y="320"/>
                  </a:lnTo>
                  <a:lnTo>
                    <a:pt x="436" y="351"/>
                  </a:lnTo>
                  <a:lnTo>
                    <a:pt x="475" y="378"/>
                  </a:lnTo>
                  <a:lnTo>
                    <a:pt x="508" y="402"/>
                  </a:lnTo>
                  <a:lnTo>
                    <a:pt x="535" y="421"/>
                  </a:lnTo>
                  <a:lnTo>
                    <a:pt x="555" y="435"/>
                  </a:lnTo>
                  <a:lnTo>
                    <a:pt x="557" y="431"/>
                  </a:lnTo>
                  <a:lnTo>
                    <a:pt x="538" y="418"/>
                  </a:lnTo>
                  <a:lnTo>
                    <a:pt x="512" y="399"/>
                  </a:lnTo>
                  <a:lnTo>
                    <a:pt x="479" y="375"/>
                  </a:lnTo>
                  <a:lnTo>
                    <a:pt x="440" y="348"/>
                  </a:lnTo>
                  <a:lnTo>
                    <a:pt x="399" y="318"/>
                  </a:lnTo>
                  <a:lnTo>
                    <a:pt x="353" y="284"/>
                  </a:lnTo>
                  <a:lnTo>
                    <a:pt x="307" y="250"/>
                  </a:lnTo>
                  <a:lnTo>
                    <a:pt x="259" y="214"/>
                  </a:lnTo>
                  <a:lnTo>
                    <a:pt x="212" y="178"/>
                  </a:lnTo>
                  <a:lnTo>
                    <a:pt x="167" y="144"/>
                  </a:lnTo>
                  <a:lnTo>
                    <a:pt x="126" y="111"/>
                  </a:lnTo>
                  <a:lnTo>
                    <a:pt x="88" y="80"/>
                  </a:lnTo>
                  <a:lnTo>
                    <a:pt x="55" y="53"/>
                  </a:lnTo>
                  <a:lnTo>
                    <a:pt x="31" y="30"/>
                  </a:lnTo>
                  <a:lnTo>
                    <a:pt x="13" y="1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25"/>
            <p:cNvSpPr>
              <a:spLocks/>
            </p:cNvSpPr>
            <p:nvPr/>
          </p:nvSpPr>
          <p:spPr bwMode="auto">
            <a:xfrm>
              <a:off x="1862" y="1597"/>
              <a:ext cx="23" cy="175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2" y="11"/>
                </a:cxn>
                <a:cxn ang="0">
                  <a:pos x="0" y="40"/>
                </a:cxn>
                <a:cxn ang="0">
                  <a:pos x="1" y="67"/>
                </a:cxn>
                <a:cxn ang="0">
                  <a:pos x="4" y="96"/>
                </a:cxn>
                <a:cxn ang="0">
                  <a:pos x="12" y="125"/>
                </a:cxn>
                <a:cxn ang="0">
                  <a:pos x="17" y="122"/>
                </a:cxn>
                <a:cxn ang="0">
                  <a:pos x="10" y="96"/>
                </a:cxn>
                <a:cxn ang="0">
                  <a:pos x="5" y="67"/>
                </a:cxn>
                <a:cxn ang="0">
                  <a:pos x="5" y="38"/>
                </a:cxn>
                <a:cxn ang="0">
                  <a:pos x="8" y="11"/>
                </a:cxn>
                <a:cxn ang="0">
                  <a:pos x="2" y="11"/>
                </a:cxn>
                <a:cxn ang="0">
                  <a:pos x="8" y="10"/>
                </a:cxn>
                <a:cxn ang="0">
                  <a:pos x="4" y="0"/>
                </a:cxn>
                <a:cxn ang="0">
                  <a:pos x="2" y="11"/>
                </a:cxn>
                <a:cxn ang="0">
                  <a:pos x="8" y="10"/>
                </a:cxn>
              </a:cxnLst>
              <a:rect l="0" t="0" r="r" b="b"/>
              <a:pathLst>
                <a:path w="17" h="125">
                  <a:moveTo>
                    <a:pt x="8" y="10"/>
                  </a:moveTo>
                  <a:lnTo>
                    <a:pt x="2" y="11"/>
                  </a:lnTo>
                  <a:lnTo>
                    <a:pt x="0" y="40"/>
                  </a:lnTo>
                  <a:lnTo>
                    <a:pt x="1" y="67"/>
                  </a:lnTo>
                  <a:lnTo>
                    <a:pt x="4" y="96"/>
                  </a:lnTo>
                  <a:lnTo>
                    <a:pt x="12" y="125"/>
                  </a:lnTo>
                  <a:lnTo>
                    <a:pt x="17" y="122"/>
                  </a:lnTo>
                  <a:lnTo>
                    <a:pt x="10" y="96"/>
                  </a:lnTo>
                  <a:lnTo>
                    <a:pt x="5" y="67"/>
                  </a:lnTo>
                  <a:lnTo>
                    <a:pt x="5" y="38"/>
                  </a:lnTo>
                  <a:lnTo>
                    <a:pt x="8" y="11"/>
                  </a:lnTo>
                  <a:lnTo>
                    <a:pt x="2" y="11"/>
                  </a:lnTo>
                  <a:lnTo>
                    <a:pt x="8" y="10"/>
                  </a:lnTo>
                  <a:lnTo>
                    <a:pt x="4" y="0"/>
                  </a:lnTo>
                  <a:lnTo>
                    <a:pt x="2" y="11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26"/>
            <p:cNvSpPr>
              <a:spLocks/>
            </p:cNvSpPr>
            <p:nvPr/>
          </p:nvSpPr>
          <p:spPr bwMode="auto">
            <a:xfrm>
              <a:off x="3112" y="2885"/>
              <a:ext cx="782" cy="919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0" y="526"/>
                </a:cxn>
                <a:cxn ang="0">
                  <a:pos x="103" y="657"/>
                </a:cxn>
                <a:cxn ang="0">
                  <a:pos x="590" y="226"/>
                </a:cxn>
                <a:cxn ang="0">
                  <a:pos x="577" y="210"/>
                </a:cxn>
                <a:cxn ang="0">
                  <a:pos x="562" y="196"/>
                </a:cxn>
                <a:cxn ang="0">
                  <a:pos x="546" y="180"/>
                </a:cxn>
                <a:cxn ang="0">
                  <a:pos x="527" y="165"/>
                </a:cxn>
                <a:cxn ang="0">
                  <a:pos x="507" y="151"/>
                </a:cxn>
                <a:cxn ang="0">
                  <a:pos x="487" y="137"/>
                </a:cxn>
                <a:cxn ang="0">
                  <a:pos x="465" y="124"/>
                </a:cxn>
                <a:cxn ang="0">
                  <a:pos x="444" y="109"/>
                </a:cxn>
                <a:cxn ang="0">
                  <a:pos x="421" y="98"/>
                </a:cxn>
                <a:cxn ang="0">
                  <a:pos x="399" y="85"/>
                </a:cxn>
                <a:cxn ang="0">
                  <a:pos x="376" y="73"/>
                </a:cxn>
                <a:cxn ang="0">
                  <a:pos x="353" y="63"/>
                </a:cxn>
                <a:cxn ang="0">
                  <a:pos x="332" y="53"/>
                </a:cxn>
                <a:cxn ang="0">
                  <a:pos x="312" y="43"/>
                </a:cxn>
                <a:cxn ang="0">
                  <a:pos x="291" y="35"/>
                </a:cxn>
                <a:cxn ang="0">
                  <a:pos x="273" y="27"/>
                </a:cxn>
                <a:cxn ang="0">
                  <a:pos x="263" y="25"/>
                </a:cxn>
                <a:cxn ang="0">
                  <a:pos x="254" y="20"/>
                </a:cxn>
                <a:cxn ang="0">
                  <a:pos x="244" y="17"/>
                </a:cxn>
                <a:cxn ang="0">
                  <a:pos x="234" y="15"/>
                </a:cxn>
                <a:cxn ang="0">
                  <a:pos x="224" y="12"/>
                </a:cxn>
                <a:cxn ang="0">
                  <a:pos x="215" y="7"/>
                </a:cxn>
                <a:cxn ang="0">
                  <a:pos x="205" y="4"/>
                </a:cxn>
                <a:cxn ang="0">
                  <a:pos x="197" y="0"/>
                </a:cxn>
              </a:cxnLst>
              <a:rect l="0" t="0" r="r" b="b"/>
              <a:pathLst>
                <a:path w="590" h="657">
                  <a:moveTo>
                    <a:pt x="197" y="0"/>
                  </a:moveTo>
                  <a:lnTo>
                    <a:pt x="0" y="526"/>
                  </a:lnTo>
                  <a:lnTo>
                    <a:pt x="103" y="657"/>
                  </a:lnTo>
                  <a:lnTo>
                    <a:pt x="590" y="226"/>
                  </a:lnTo>
                  <a:lnTo>
                    <a:pt x="577" y="210"/>
                  </a:lnTo>
                  <a:lnTo>
                    <a:pt x="562" y="196"/>
                  </a:lnTo>
                  <a:lnTo>
                    <a:pt x="546" y="180"/>
                  </a:lnTo>
                  <a:lnTo>
                    <a:pt x="527" y="165"/>
                  </a:lnTo>
                  <a:lnTo>
                    <a:pt x="507" y="151"/>
                  </a:lnTo>
                  <a:lnTo>
                    <a:pt x="487" y="137"/>
                  </a:lnTo>
                  <a:lnTo>
                    <a:pt x="465" y="124"/>
                  </a:lnTo>
                  <a:lnTo>
                    <a:pt x="444" y="109"/>
                  </a:lnTo>
                  <a:lnTo>
                    <a:pt x="421" y="98"/>
                  </a:lnTo>
                  <a:lnTo>
                    <a:pt x="399" y="85"/>
                  </a:lnTo>
                  <a:lnTo>
                    <a:pt x="376" y="73"/>
                  </a:lnTo>
                  <a:lnTo>
                    <a:pt x="353" y="63"/>
                  </a:lnTo>
                  <a:lnTo>
                    <a:pt x="332" y="53"/>
                  </a:lnTo>
                  <a:lnTo>
                    <a:pt x="312" y="43"/>
                  </a:lnTo>
                  <a:lnTo>
                    <a:pt x="291" y="35"/>
                  </a:lnTo>
                  <a:lnTo>
                    <a:pt x="273" y="27"/>
                  </a:lnTo>
                  <a:lnTo>
                    <a:pt x="263" y="25"/>
                  </a:lnTo>
                  <a:lnTo>
                    <a:pt x="254" y="20"/>
                  </a:lnTo>
                  <a:lnTo>
                    <a:pt x="244" y="17"/>
                  </a:lnTo>
                  <a:lnTo>
                    <a:pt x="234" y="15"/>
                  </a:lnTo>
                  <a:lnTo>
                    <a:pt x="224" y="12"/>
                  </a:lnTo>
                  <a:lnTo>
                    <a:pt x="215" y="7"/>
                  </a:lnTo>
                  <a:lnTo>
                    <a:pt x="205" y="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27"/>
            <p:cNvSpPr>
              <a:spLocks/>
            </p:cNvSpPr>
            <p:nvPr/>
          </p:nvSpPr>
          <p:spPr bwMode="auto">
            <a:xfrm>
              <a:off x="3104" y="2884"/>
              <a:ext cx="274" cy="741"/>
            </a:xfrm>
            <a:custGeom>
              <a:avLst/>
              <a:gdLst/>
              <a:ahLst/>
              <a:cxnLst>
                <a:cxn ang="0">
                  <a:pos x="10" y="523"/>
                </a:cxn>
                <a:cxn ang="0">
                  <a:pos x="11" y="529"/>
                </a:cxn>
                <a:cxn ang="0">
                  <a:pos x="207" y="3"/>
                </a:cxn>
                <a:cxn ang="0">
                  <a:pos x="197" y="0"/>
                </a:cxn>
                <a:cxn ang="0">
                  <a:pos x="0" y="524"/>
                </a:cxn>
                <a:cxn ang="0">
                  <a:pos x="1" y="530"/>
                </a:cxn>
                <a:cxn ang="0">
                  <a:pos x="0" y="524"/>
                </a:cxn>
                <a:cxn ang="0">
                  <a:pos x="0" y="526"/>
                </a:cxn>
                <a:cxn ang="0">
                  <a:pos x="0" y="527"/>
                </a:cxn>
                <a:cxn ang="0">
                  <a:pos x="0" y="529"/>
                </a:cxn>
                <a:cxn ang="0">
                  <a:pos x="1" y="530"/>
                </a:cxn>
                <a:cxn ang="0">
                  <a:pos x="10" y="523"/>
                </a:cxn>
              </a:cxnLst>
              <a:rect l="0" t="0" r="r" b="b"/>
              <a:pathLst>
                <a:path w="207" h="530">
                  <a:moveTo>
                    <a:pt x="10" y="523"/>
                  </a:moveTo>
                  <a:lnTo>
                    <a:pt x="11" y="529"/>
                  </a:lnTo>
                  <a:lnTo>
                    <a:pt x="207" y="3"/>
                  </a:lnTo>
                  <a:lnTo>
                    <a:pt x="197" y="0"/>
                  </a:lnTo>
                  <a:lnTo>
                    <a:pt x="0" y="524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0" y="527"/>
                  </a:lnTo>
                  <a:lnTo>
                    <a:pt x="0" y="529"/>
                  </a:lnTo>
                  <a:lnTo>
                    <a:pt x="1" y="530"/>
                  </a:lnTo>
                  <a:lnTo>
                    <a:pt x="10" y="5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28"/>
            <p:cNvSpPr>
              <a:spLocks/>
            </p:cNvSpPr>
            <p:nvPr/>
          </p:nvSpPr>
          <p:spPr bwMode="auto">
            <a:xfrm>
              <a:off x="3105" y="3615"/>
              <a:ext cx="147" cy="201"/>
            </a:xfrm>
            <a:custGeom>
              <a:avLst/>
              <a:gdLst/>
              <a:ahLst/>
              <a:cxnLst>
                <a:cxn ang="0">
                  <a:pos x="104" y="131"/>
                </a:cxn>
                <a:cxn ang="0">
                  <a:pos x="111" y="132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104" y="138"/>
                </a:cxn>
                <a:cxn ang="0">
                  <a:pos x="111" y="139"/>
                </a:cxn>
                <a:cxn ang="0">
                  <a:pos x="104" y="138"/>
                </a:cxn>
                <a:cxn ang="0">
                  <a:pos x="107" y="144"/>
                </a:cxn>
                <a:cxn ang="0">
                  <a:pos x="111" y="139"/>
                </a:cxn>
                <a:cxn ang="0">
                  <a:pos x="104" y="131"/>
                </a:cxn>
              </a:cxnLst>
              <a:rect l="0" t="0" r="r" b="b"/>
              <a:pathLst>
                <a:path w="111" h="144">
                  <a:moveTo>
                    <a:pt x="104" y="131"/>
                  </a:moveTo>
                  <a:lnTo>
                    <a:pt x="111" y="132"/>
                  </a:lnTo>
                  <a:lnTo>
                    <a:pt x="9" y="0"/>
                  </a:lnTo>
                  <a:lnTo>
                    <a:pt x="0" y="7"/>
                  </a:lnTo>
                  <a:lnTo>
                    <a:pt x="104" y="138"/>
                  </a:lnTo>
                  <a:lnTo>
                    <a:pt x="111" y="139"/>
                  </a:lnTo>
                  <a:lnTo>
                    <a:pt x="104" y="138"/>
                  </a:lnTo>
                  <a:lnTo>
                    <a:pt x="107" y="144"/>
                  </a:lnTo>
                  <a:lnTo>
                    <a:pt x="111" y="139"/>
                  </a:lnTo>
                  <a:lnTo>
                    <a:pt x="104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29"/>
            <p:cNvSpPr>
              <a:spLocks/>
            </p:cNvSpPr>
            <p:nvPr/>
          </p:nvSpPr>
          <p:spPr bwMode="auto">
            <a:xfrm>
              <a:off x="3243" y="3195"/>
              <a:ext cx="661" cy="614"/>
            </a:xfrm>
            <a:custGeom>
              <a:avLst/>
              <a:gdLst/>
              <a:ahLst/>
              <a:cxnLst>
                <a:cxn ang="0">
                  <a:pos x="487" y="7"/>
                </a:cxn>
                <a:cxn ang="0">
                  <a:pos x="487" y="0"/>
                </a:cxn>
                <a:cxn ang="0">
                  <a:pos x="0" y="431"/>
                </a:cxn>
                <a:cxn ang="0">
                  <a:pos x="7" y="439"/>
                </a:cxn>
                <a:cxn ang="0">
                  <a:pos x="496" y="7"/>
                </a:cxn>
                <a:cxn ang="0">
                  <a:pos x="496" y="0"/>
                </a:cxn>
                <a:cxn ang="0">
                  <a:pos x="496" y="7"/>
                </a:cxn>
                <a:cxn ang="0">
                  <a:pos x="499" y="4"/>
                </a:cxn>
                <a:cxn ang="0">
                  <a:pos x="496" y="0"/>
                </a:cxn>
                <a:cxn ang="0">
                  <a:pos x="487" y="7"/>
                </a:cxn>
              </a:cxnLst>
              <a:rect l="0" t="0" r="r" b="b"/>
              <a:pathLst>
                <a:path w="499" h="439">
                  <a:moveTo>
                    <a:pt x="487" y="7"/>
                  </a:moveTo>
                  <a:lnTo>
                    <a:pt x="487" y="0"/>
                  </a:lnTo>
                  <a:lnTo>
                    <a:pt x="0" y="431"/>
                  </a:lnTo>
                  <a:lnTo>
                    <a:pt x="7" y="439"/>
                  </a:lnTo>
                  <a:lnTo>
                    <a:pt x="496" y="7"/>
                  </a:lnTo>
                  <a:lnTo>
                    <a:pt x="496" y="0"/>
                  </a:lnTo>
                  <a:lnTo>
                    <a:pt x="496" y="7"/>
                  </a:lnTo>
                  <a:lnTo>
                    <a:pt x="499" y="4"/>
                  </a:lnTo>
                  <a:lnTo>
                    <a:pt x="496" y="0"/>
                  </a:lnTo>
                  <a:lnTo>
                    <a:pt x="48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30"/>
            <p:cNvSpPr>
              <a:spLocks/>
            </p:cNvSpPr>
            <p:nvPr/>
          </p:nvSpPr>
          <p:spPr bwMode="auto">
            <a:xfrm>
              <a:off x="3704" y="3036"/>
              <a:ext cx="196" cy="16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3" y="17"/>
                </a:cxn>
                <a:cxn ang="0">
                  <a:pos x="30" y="30"/>
                </a:cxn>
                <a:cxn ang="0">
                  <a:pos x="51" y="45"/>
                </a:cxn>
                <a:cxn ang="0">
                  <a:pos x="73" y="60"/>
                </a:cxn>
                <a:cxn ang="0">
                  <a:pos x="95" y="78"/>
                </a:cxn>
                <a:cxn ang="0">
                  <a:pos x="115" y="93"/>
                </a:cxn>
                <a:cxn ang="0">
                  <a:pos x="129" y="109"/>
                </a:cxn>
                <a:cxn ang="0">
                  <a:pos x="139" y="121"/>
                </a:cxn>
                <a:cxn ang="0">
                  <a:pos x="148" y="114"/>
                </a:cxn>
                <a:cxn ang="0">
                  <a:pos x="133" y="98"/>
                </a:cxn>
                <a:cxn ang="0">
                  <a:pos x="118" y="82"/>
                </a:cxn>
                <a:cxn ang="0">
                  <a:pos x="100" y="66"/>
                </a:cxn>
                <a:cxn ang="0">
                  <a:pos x="82" y="52"/>
                </a:cxn>
                <a:cxn ang="0">
                  <a:pos x="61" y="37"/>
                </a:cxn>
                <a:cxn ang="0">
                  <a:pos x="43" y="24"/>
                </a:cxn>
                <a:cxn ang="0">
                  <a:pos x="23" y="11"/>
                </a:cxn>
                <a:cxn ang="0">
                  <a:pos x="5" y="0"/>
                </a:cxn>
                <a:cxn ang="0">
                  <a:pos x="0" y="10"/>
                </a:cxn>
              </a:cxnLst>
              <a:rect l="0" t="0" r="r" b="b"/>
              <a:pathLst>
                <a:path w="148" h="121">
                  <a:moveTo>
                    <a:pt x="0" y="10"/>
                  </a:moveTo>
                  <a:lnTo>
                    <a:pt x="13" y="17"/>
                  </a:lnTo>
                  <a:lnTo>
                    <a:pt x="30" y="30"/>
                  </a:lnTo>
                  <a:lnTo>
                    <a:pt x="51" y="45"/>
                  </a:lnTo>
                  <a:lnTo>
                    <a:pt x="73" y="60"/>
                  </a:lnTo>
                  <a:lnTo>
                    <a:pt x="95" y="78"/>
                  </a:lnTo>
                  <a:lnTo>
                    <a:pt x="115" y="93"/>
                  </a:lnTo>
                  <a:lnTo>
                    <a:pt x="129" y="109"/>
                  </a:lnTo>
                  <a:lnTo>
                    <a:pt x="139" y="121"/>
                  </a:lnTo>
                  <a:lnTo>
                    <a:pt x="148" y="114"/>
                  </a:lnTo>
                  <a:lnTo>
                    <a:pt x="133" y="98"/>
                  </a:lnTo>
                  <a:lnTo>
                    <a:pt x="118" y="82"/>
                  </a:lnTo>
                  <a:lnTo>
                    <a:pt x="100" y="66"/>
                  </a:lnTo>
                  <a:lnTo>
                    <a:pt x="82" y="52"/>
                  </a:lnTo>
                  <a:lnTo>
                    <a:pt x="61" y="37"/>
                  </a:lnTo>
                  <a:lnTo>
                    <a:pt x="43" y="24"/>
                  </a:lnTo>
                  <a:lnTo>
                    <a:pt x="23" y="11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31"/>
            <p:cNvSpPr>
              <a:spLocks/>
            </p:cNvSpPr>
            <p:nvPr/>
          </p:nvSpPr>
          <p:spPr bwMode="auto">
            <a:xfrm>
              <a:off x="3365" y="2875"/>
              <a:ext cx="346" cy="175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4" y="13"/>
                </a:cxn>
                <a:cxn ang="0">
                  <a:pos x="16" y="16"/>
                </a:cxn>
                <a:cxn ang="0">
                  <a:pos x="29" y="19"/>
                </a:cxn>
                <a:cxn ang="0">
                  <a:pos x="44" y="24"/>
                </a:cxn>
                <a:cxn ang="0">
                  <a:pos x="60" y="30"/>
                </a:cxn>
                <a:cxn ang="0">
                  <a:pos x="77" y="37"/>
                </a:cxn>
                <a:cxn ang="0">
                  <a:pos x="96" y="45"/>
                </a:cxn>
                <a:cxn ang="0">
                  <a:pos x="113" y="52"/>
                </a:cxn>
                <a:cxn ang="0">
                  <a:pos x="132" y="60"/>
                </a:cxn>
                <a:cxn ang="0">
                  <a:pos x="151" y="69"/>
                </a:cxn>
                <a:cxn ang="0">
                  <a:pos x="169" y="79"/>
                </a:cxn>
                <a:cxn ang="0">
                  <a:pos x="187" y="88"/>
                </a:cxn>
                <a:cxn ang="0">
                  <a:pos x="204" y="96"/>
                </a:cxn>
                <a:cxn ang="0">
                  <a:pos x="220" y="105"/>
                </a:cxn>
                <a:cxn ang="0">
                  <a:pos x="233" y="112"/>
                </a:cxn>
                <a:cxn ang="0">
                  <a:pos x="246" y="119"/>
                </a:cxn>
                <a:cxn ang="0">
                  <a:pos x="256" y="125"/>
                </a:cxn>
                <a:cxn ang="0">
                  <a:pos x="261" y="115"/>
                </a:cxn>
                <a:cxn ang="0">
                  <a:pos x="250" y="108"/>
                </a:cxn>
                <a:cxn ang="0">
                  <a:pos x="238" y="101"/>
                </a:cxn>
                <a:cxn ang="0">
                  <a:pos x="224" y="92"/>
                </a:cxn>
                <a:cxn ang="0">
                  <a:pos x="208" y="85"/>
                </a:cxn>
                <a:cxn ang="0">
                  <a:pos x="192" y="76"/>
                </a:cxn>
                <a:cxn ang="0">
                  <a:pos x="175" y="68"/>
                </a:cxn>
                <a:cxn ang="0">
                  <a:pos x="156" y="59"/>
                </a:cxn>
                <a:cxn ang="0">
                  <a:pos x="139" y="50"/>
                </a:cxn>
                <a:cxn ang="0">
                  <a:pos x="121" y="42"/>
                </a:cxn>
                <a:cxn ang="0">
                  <a:pos x="102" y="34"/>
                </a:cxn>
                <a:cxn ang="0">
                  <a:pos x="85" y="27"/>
                </a:cxn>
                <a:cxn ang="0">
                  <a:pos x="66" y="20"/>
                </a:cxn>
                <a:cxn ang="0">
                  <a:pos x="50" y="14"/>
                </a:cxn>
                <a:cxn ang="0">
                  <a:pos x="34" y="9"/>
                </a:cxn>
                <a:cxn ang="0">
                  <a:pos x="20" y="4"/>
                </a:cxn>
                <a:cxn ang="0">
                  <a:pos x="7" y="1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10" y="9"/>
                </a:cxn>
              </a:cxnLst>
              <a:rect l="0" t="0" r="r" b="b"/>
              <a:pathLst>
                <a:path w="261" h="125">
                  <a:moveTo>
                    <a:pt x="10" y="9"/>
                  </a:moveTo>
                  <a:lnTo>
                    <a:pt x="4" y="13"/>
                  </a:lnTo>
                  <a:lnTo>
                    <a:pt x="16" y="16"/>
                  </a:lnTo>
                  <a:lnTo>
                    <a:pt x="29" y="19"/>
                  </a:lnTo>
                  <a:lnTo>
                    <a:pt x="44" y="24"/>
                  </a:lnTo>
                  <a:lnTo>
                    <a:pt x="60" y="30"/>
                  </a:lnTo>
                  <a:lnTo>
                    <a:pt x="77" y="37"/>
                  </a:lnTo>
                  <a:lnTo>
                    <a:pt x="96" y="45"/>
                  </a:lnTo>
                  <a:lnTo>
                    <a:pt x="113" y="52"/>
                  </a:lnTo>
                  <a:lnTo>
                    <a:pt x="132" y="60"/>
                  </a:lnTo>
                  <a:lnTo>
                    <a:pt x="151" y="69"/>
                  </a:lnTo>
                  <a:lnTo>
                    <a:pt x="169" y="79"/>
                  </a:lnTo>
                  <a:lnTo>
                    <a:pt x="187" y="88"/>
                  </a:lnTo>
                  <a:lnTo>
                    <a:pt x="204" y="96"/>
                  </a:lnTo>
                  <a:lnTo>
                    <a:pt x="220" y="105"/>
                  </a:lnTo>
                  <a:lnTo>
                    <a:pt x="233" y="112"/>
                  </a:lnTo>
                  <a:lnTo>
                    <a:pt x="246" y="119"/>
                  </a:lnTo>
                  <a:lnTo>
                    <a:pt x="256" y="125"/>
                  </a:lnTo>
                  <a:lnTo>
                    <a:pt x="261" y="115"/>
                  </a:lnTo>
                  <a:lnTo>
                    <a:pt x="250" y="108"/>
                  </a:lnTo>
                  <a:lnTo>
                    <a:pt x="238" y="101"/>
                  </a:lnTo>
                  <a:lnTo>
                    <a:pt x="224" y="92"/>
                  </a:lnTo>
                  <a:lnTo>
                    <a:pt x="208" y="85"/>
                  </a:lnTo>
                  <a:lnTo>
                    <a:pt x="192" y="76"/>
                  </a:lnTo>
                  <a:lnTo>
                    <a:pt x="175" y="68"/>
                  </a:lnTo>
                  <a:lnTo>
                    <a:pt x="156" y="59"/>
                  </a:lnTo>
                  <a:lnTo>
                    <a:pt x="139" y="50"/>
                  </a:lnTo>
                  <a:lnTo>
                    <a:pt x="121" y="42"/>
                  </a:lnTo>
                  <a:lnTo>
                    <a:pt x="102" y="34"/>
                  </a:lnTo>
                  <a:lnTo>
                    <a:pt x="85" y="27"/>
                  </a:lnTo>
                  <a:lnTo>
                    <a:pt x="66" y="20"/>
                  </a:lnTo>
                  <a:lnTo>
                    <a:pt x="50" y="14"/>
                  </a:lnTo>
                  <a:lnTo>
                    <a:pt x="34" y="9"/>
                  </a:lnTo>
                  <a:lnTo>
                    <a:pt x="20" y="4"/>
                  </a:lnTo>
                  <a:lnTo>
                    <a:pt x="7" y="1"/>
                  </a:lnTo>
                  <a:lnTo>
                    <a:pt x="0" y="6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6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32"/>
            <p:cNvSpPr>
              <a:spLocks/>
            </p:cNvSpPr>
            <p:nvPr/>
          </p:nvSpPr>
          <p:spPr bwMode="auto">
            <a:xfrm>
              <a:off x="1320" y="2320"/>
              <a:ext cx="1345" cy="1432"/>
            </a:xfrm>
            <a:custGeom>
              <a:avLst/>
              <a:gdLst/>
              <a:ahLst/>
              <a:cxnLst>
                <a:cxn ang="0">
                  <a:pos x="1015" y="122"/>
                </a:cxn>
                <a:cxn ang="0">
                  <a:pos x="29" y="1024"/>
                </a:cxn>
                <a:cxn ang="0">
                  <a:pos x="0" y="968"/>
                </a:cxn>
                <a:cxn ang="0">
                  <a:pos x="827" y="0"/>
                </a:cxn>
                <a:cxn ang="0">
                  <a:pos x="850" y="16"/>
                </a:cxn>
                <a:cxn ang="0">
                  <a:pos x="873" y="32"/>
                </a:cxn>
                <a:cxn ang="0">
                  <a:pos x="896" y="48"/>
                </a:cxn>
                <a:cxn ang="0">
                  <a:pos x="920" y="62"/>
                </a:cxn>
                <a:cxn ang="0">
                  <a:pos x="943" y="78"/>
                </a:cxn>
                <a:cxn ang="0">
                  <a:pos x="968" y="92"/>
                </a:cxn>
                <a:cxn ang="0">
                  <a:pos x="991" y="108"/>
                </a:cxn>
                <a:cxn ang="0">
                  <a:pos x="1015" y="122"/>
                </a:cxn>
              </a:cxnLst>
              <a:rect l="0" t="0" r="r" b="b"/>
              <a:pathLst>
                <a:path w="1015" h="1024">
                  <a:moveTo>
                    <a:pt x="1015" y="122"/>
                  </a:moveTo>
                  <a:lnTo>
                    <a:pt x="29" y="1024"/>
                  </a:lnTo>
                  <a:lnTo>
                    <a:pt x="0" y="968"/>
                  </a:lnTo>
                  <a:lnTo>
                    <a:pt x="827" y="0"/>
                  </a:lnTo>
                  <a:lnTo>
                    <a:pt x="850" y="16"/>
                  </a:lnTo>
                  <a:lnTo>
                    <a:pt x="873" y="32"/>
                  </a:lnTo>
                  <a:lnTo>
                    <a:pt x="896" y="48"/>
                  </a:lnTo>
                  <a:lnTo>
                    <a:pt x="920" y="62"/>
                  </a:lnTo>
                  <a:lnTo>
                    <a:pt x="943" y="78"/>
                  </a:lnTo>
                  <a:lnTo>
                    <a:pt x="968" y="92"/>
                  </a:lnTo>
                  <a:lnTo>
                    <a:pt x="991" y="108"/>
                  </a:lnTo>
                  <a:lnTo>
                    <a:pt x="1015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33"/>
            <p:cNvSpPr>
              <a:spLocks/>
            </p:cNvSpPr>
            <p:nvPr/>
          </p:nvSpPr>
          <p:spPr bwMode="auto">
            <a:xfrm>
              <a:off x="1355" y="2489"/>
              <a:ext cx="1313" cy="1267"/>
            </a:xfrm>
            <a:custGeom>
              <a:avLst/>
              <a:gdLst/>
              <a:ahLst/>
              <a:cxnLst>
                <a:cxn ang="0">
                  <a:pos x="4" y="904"/>
                </a:cxn>
                <a:cxn ang="0">
                  <a:pos x="991" y="4"/>
                </a:cxn>
                <a:cxn ang="0">
                  <a:pos x="988" y="0"/>
                </a:cxn>
                <a:cxn ang="0">
                  <a:pos x="2" y="901"/>
                </a:cxn>
                <a:cxn ang="0">
                  <a:pos x="6" y="901"/>
                </a:cxn>
                <a:cxn ang="0">
                  <a:pos x="0" y="904"/>
                </a:cxn>
                <a:cxn ang="0">
                  <a:pos x="0" y="906"/>
                </a:cxn>
                <a:cxn ang="0">
                  <a:pos x="3" y="906"/>
                </a:cxn>
                <a:cxn ang="0">
                  <a:pos x="4" y="906"/>
                </a:cxn>
                <a:cxn ang="0">
                  <a:pos x="4" y="904"/>
                </a:cxn>
              </a:cxnLst>
              <a:rect l="0" t="0" r="r" b="b"/>
              <a:pathLst>
                <a:path w="991" h="906">
                  <a:moveTo>
                    <a:pt x="4" y="904"/>
                  </a:moveTo>
                  <a:lnTo>
                    <a:pt x="991" y="4"/>
                  </a:lnTo>
                  <a:lnTo>
                    <a:pt x="988" y="0"/>
                  </a:lnTo>
                  <a:lnTo>
                    <a:pt x="2" y="901"/>
                  </a:lnTo>
                  <a:lnTo>
                    <a:pt x="6" y="901"/>
                  </a:lnTo>
                  <a:lnTo>
                    <a:pt x="0" y="904"/>
                  </a:lnTo>
                  <a:lnTo>
                    <a:pt x="0" y="906"/>
                  </a:lnTo>
                  <a:lnTo>
                    <a:pt x="3" y="906"/>
                  </a:lnTo>
                  <a:lnTo>
                    <a:pt x="4" y="906"/>
                  </a:lnTo>
                  <a:lnTo>
                    <a:pt x="4" y="9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34"/>
            <p:cNvSpPr>
              <a:spLocks/>
            </p:cNvSpPr>
            <p:nvPr/>
          </p:nvSpPr>
          <p:spPr bwMode="auto">
            <a:xfrm>
              <a:off x="1316" y="3671"/>
              <a:ext cx="46" cy="8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9" y="59"/>
                </a:cxn>
                <a:cxn ang="0">
                  <a:pos x="35" y="56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3"/>
                </a:cxn>
              </a:cxnLst>
              <a:rect l="0" t="0" r="r" b="b"/>
              <a:pathLst>
                <a:path w="35" h="59">
                  <a:moveTo>
                    <a:pt x="2" y="3"/>
                  </a:moveTo>
                  <a:lnTo>
                    <a:pt x="29" y="59"/>
                  </a:lnTo>
                  <a:lnTo>
                    <a:pt x="35" y="56"/>
                  </a:lnTo>
                  <a:lnTo>
                    <a:pt x="6" y="0"/>
                  </a:lnTo>
                  <a:lnTo>
                    <a:pt x="6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35"/>
            <p:cNvSpPr>
              <a:spLocks/>
            </p:cNvSpPr>
            <p:nvPr/>
          </p:nvSpPr>
          <p:spPr bwMode="auto">
            <a:xfrm>
              <a:off x="1319" y="2316"/>
              <a:ext cx="1101" cy="1359"/>
            </a:xfrm>
            <a:custGeom>
              <a:avLst/>
              <a:gdLst/>
              <a:ahLst/>
              <a:cxnLst>
                <a:cxn ang="0">
                  <a:pos x="829" y="2"/>
                </a:cxn>
                <a:cxn ang="0">
                  <a:pos x="828" y="2"/>
                </a:cxn>
                <a:cxn ang="0">
                  <a:pos x="826" y="2"/>
                </a:cxn>
                <a:cxn ang="0">
                  <a:pos x="0" y="969"/>
                </a:cxn>
                <a:cxn ang="0">
                  <a:pos x="4" y="972"/>
                </a:cxn>
                <a:cxn ang="0">
                  <a:pos x="831" y="5"/>
                </a:cxn>
                <a:cxn ang="0">
                  <a:pos x="826" y="6"/>
                </a:cxn>
                <a:cxn ang="0">
                  <a:pos x="829" y="2"/>
                </a:cxn>
                <a:cxn ang="0">
                  <a:pos x="828" y="0"/>
                </a:cxn>
                <a:cxn ang="0">
                  <a:pos x="825" y="0"/>
                </a:cxn>
                <a:cxn ang="0">
                  <a:pos x="826" y="0"/>
                </a:cxn>
                <a:cxn ang="0">
                  <a:pos x="828" y="2"/>
                </a:cxn>
                <a:cxn ang="0">
                  <a:pos x="829" y="2"/>
                </a:cxn>
              </a:cxnLst>
              <a:rect l="0" t="0" r="r" b="b"/>
              <a:pathLst>
                <a:path w="831" h="972">
                  <a:moveTo>
                    <a:pt x="829" y="2"/>
                  </a:moveTo>
                  <a:lnTo>
                    <a:pt x="828" y="2"/>
                  </a:lnTo>
                  <a:lnTo>
                    <a:pt x="826" y="2"/>
                  </a:lnTo>
                  <a:lnTo>
                    <a:pt x="0" y="969"/>
                  </a:lnTo>
                  <a:lnTo>
                    <a:pt x="4" y="972"/>
                  </a:lnTo>
                  <a:lnTo>
                    <a:pt x="831" y="5"/>
                  </a:lnTo>
                  <a:lnTo>
                    <a:pt x="826" y="6"/>
                  </a:lnTo>
                  <a:lnTo>
                    <a:pt x="829" y="2"/>
                  </a:lnTo>
                  <a:lnTo>
                    <a:pt x="828" y="0"/>
                  </a:lnTo>
                  <a:lnTo>
                    <a:pt x="825" y="0"/>
                  </a:lnTo>
                  <a:lnTo>
                    <a:pt x="826" y="0"/>
                  </a:lnTo>
                  <a:lnTo>
                    <a:pt x="828" y="2"/>
                  </a:lnTo>
                  <a:lnTo>
                    <a:pt x="82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36"/>
            <p:cNvSpPr>
              <a:spLocks/>
            </p:cNvSpPr>
            <p:nvPr/>
          </p:nvSpPr>
          <p:spPr bwMode="auto">
            <a:xfrm>
              <a:off x="2413" y="2319"/>
              <a:ext cx="117" cy="84"/>
            </a:xfrm>
            <a:custGeom>
              <a:avLst/>
              <a:gdLst/>
              <a:ahLst/>
              <a:cxnLst>
                <a:cxn ang="0">
                  <a:pos x="88" y="56"/>
                </a:cxn>
                <a:cxn ang="0">
                  <a:pos x="84" y="53"/>
                </a:cxn>
                <a:cxn ang="0">
                  <a:pos x="74" y="46"/>
                </a:cxn>
                <a:cxn ang="0">
                  <a:pos x="61" y="37"/>
                </a:cxn>
                <a:cxn ang="0">
                  <a:pos x="45" y="27"/>
                </a:cxn>
                <a:cxn ang="0">
                  <a:pos x="31" y="17"/>
                </a:cxn>
                <a:cxn ang="0">
                  <a:pos x="18" y="8"/>
                </a:cxn>
                <a:cxn ang="0">
                  <a:pos x="8" y="3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5" y="7"/>
                </a:cxn>
                <a:cxn ang="0">
                  <a:pos x="15" y="13"/>
                </a:cxn>
                <a:cxn ang="0">
                  <a:pos x="28" y="21"/>
                </a:cxn>
                <a:cxn ang="0">
                  <a:pos x="44" y="31"/>
                </a:cxn>
                <a:cxn ang="0">
                  <a:pos x="58" y="41"/>
                </a:cxn>
                <a:cxn ang="0">
                  <a:pos x="71" y="50"/>
                </a:cxn>
                <a:cxn ang="0">
                  <a:pos x="81" y="57"/>
                </a:cxn>
                <a:cxn ang="0">
                  <a:pos x="85" y="60"/>
                </a:cxn>
                <a:cxn ang="0">
                  <a:pos x="88" y="56"/>
                </a:cxn>
              </a:cxnLst>
              <a:rect l="0" t="0" r="r" b="b"/>
              <a:pathLst>
                <a:path w="88" h="60">
                  <a:moveTo>
                    <a:pt x="88" y="56"/>
                  </a:moveTo>
                  <a:lnTo>
                    <a:pt x="84" y="53"/>
                  </a:lnTo>
                  <a:lnTo>
                    <a:pt x="74" y="46"/>
                  </a:lnTo>
                  <a:lnTo>
                    <a:pt x="61" y="37"/>
                  </a:lnTo>
                  <a:lnTo>
                    <a:pt x="45" y="27"/>
                  </a:lnTo>
                  <a:lnTo>
                    <a:pt x="31" y="17"/>
                  </a:lnTo>
                  <a:lnTo>
                    <a:pt x="18" y="8"/>
                  </a:lnTo>
                  <a:lnTo>
                    <a:pt x="8" y="3"/>
                  </a:lnTo>
                  <a:lnTo>
                    <a:pt x="3" y="0"/>
                  </a:lnTo>
                  <a:lnTo>
                    <a:pt x="0" y="4"/>
                  </a:lnTo>
                  <a:lnTo>
                    <a:pt x="5" y="7"/>
                  </a:lnTo>
                  <a:lnTo>
                    <a:pt x="15" y="13"/>
                  </a:lnTo>
                  <a:lnTo>
                    <a:pt x="28" y="21"/>
                  </a:lnTo>
                  <a:lnTo>
                    <a:pt x="44" y="31"/>
                  </a:lnTo>
                  <a:lnTo>
                    <a:pt x="58" y="41"/>
                  </a:lnTo>
                  <a:lnTo>
                    <a:pt x="71" y="50"/>
                  </a:lnTo>
                  <a:lnTo>
                    <a:pt x="81" y="57"/>
                  </a:lnTo>
                  <a:lnTo>
                    <a:pt x="85" y="60"/>
                  </a:lnTo>
                  <a:lnTo>
                    <a:pt x="88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37"/>
            <p:cNvSpPr>
              <a:spLocks/>
            </p:cNvSpPr>
            <p:nvPr/>
          </p:nvSpPr>
          <p:spPr bwMode="auto">
            <a:xfrm>
              <a:off x="2526" y="2397"/>
              <a:ext cx="142" cy="98"/>
            </a:xfrm>
            <a:custGeom>
              <a:avLst/>
              <a:gdLst/>
              <a:ahLst/>
              <a:cxnLst>
                <a:cxn ang="0">
                  <a:pos x="107" y="70"/>
                </a:cxn>
                <a:cxn ang="0">
                  <a:pos x="105" y="64"/>
                </a:cxn>
                <a:cxn ang="0">
                  <a:pos x="92" y="59"/>
                </a:cxn>
                <a:cxn ang="0">
                  <a:pos x="79" y="53"/>
                </a:cxn>
                <a:cxn ang="0">
                  <a:pos x="66" y="44"/>
                </a:cxn>
                <a:cxn ang="0">
                  <a:pos x="53" y="36"/>
                </a:cxn>
                <a:cxn ang="0">
                  <a:pos x="39" y="26"/>
                </a:cxn>
                <a:cxn ang="0">
                  <a:pos x="26" y="17"/>
                </a:cxn>
                <a:cxn ang="0">
                  <a:pos x="15" y="8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3" y="13"/>
                </a:cxn>
                <a:cxn ang="0">
                  <a:pos x="26" y="20"/>
                </a:cxn>
                <a:cxn ang="0">
                  <a:pos x="39" y="29"/>
                </a:cxn>
                <a:cxn ang="0">
                  <a:pos x="52" y="37"/>
                </a:cxn>
                <a:cxn ang="0">
                  <a:pos x="65" y="46"/>
                </a:cxn>
                <a:cxn ang="0">
                  <a:pos x="78" y="54"/>
                </a:cxn>
                <a:cxn ang="0">
                  <a:pos x="91" y="62"/>
                </a:cxn>
                <a:cxn ang="0">
                  <a:pos x="104" y="70"/>
                </a:cxn>
                <a:cxn ang="0">
                  <a:pos x="104" y="66"/>
                </a:cxn>
                <a:cxn ang="0">
                  <a:pos x="107" y="70"/>
                </a:cxn>
              </a:cxnLst>
              <a:rect l="0" t="0" r="r" b="b"/>
              <a:pathLst>
                <a:path w="107" h="70">
                  <a:moveTo>
                    <a:pt x="107" y="70"/>
                  </a:moveTo>
                  <a:lnTo>
                    <a:pt x="105" y="64"/>
                  </a:lnTo>
                  <a:lnTo>
                    <a:pt x="92" y="59"/>
                  </a:lnTo>
                  <a:lnTo>
                    <a:pt x="79" y="53"/>
                  </a:lnTo>
                  <a:lnTo>
                    <a:pt x="66" y="44"/>
                  </a:lnTo>
                  <a:lnTo>
                    <a:pt x="53" y="36"/>
                  </a:lnTo>
                  <a:lnTo>
                    <a:pt x="39" y="26"/>
                  </a:lnTo>
                  <a:lnTo>
                    <a:pt x="26" y="17"/>
                  </a:lnTo>
                  <a:lnTo>
                    <a:pt x="15" y="8"/>
                  </a:lnTo>
                  <a:lnTo>
                    <a:pt x="3" y="0"/>
                  </a:lnTo>
                  <a:lnTo>
                    <a:pt x="0" y="4"/>
                  </a:lnTo>
                  <a:lnTo>
                    <a:pt x="13" y="13"/>
                  </a:lnTo>
                  <a:lnTo>
                    <a:pt x="26" y="20"/>
                  </a:lnTo>
                  <a:lnTo>
                    <a:pt x="39" y="29"/>
                  </a:lnTo>
                  <a:lnTo>
                    <a:pt x="52" y="37"/>
                  </a:lnTo>
                  <a:lnTo>
                    <a:pt x="65" y="46"/>
                  </a:lnTo>
                  <a:lnTo>
                    <a:pt x="78" y="54"/>
                  </a:lnTo>
                  <a:lnTo>
                    <a:pt x="91" y="62"/>
                  </a:lnTo>
                  <a:lnTo>
                    <a:pt x="104" y="70"/>
                  </a:lnTo>
                  <a:lnTo>
                    <a:pt x="104" y="66"/>
                  </a:lnTo>
                  <a:lnTo>
                    <a:pt x="107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38"/>
            <p:cNvSpPr>
              <a:spLocks/>
            </p:cNvSpPr>
            <p:nvPr/>
          </p:nvSpPr>
          <p:spPr bwMode="auto">
            <a:xfrm>
              <a:off x="3158" y="2352"/>
              <a:ext cx="565" cy="5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6"/>
                </a:cxn>
                <a:cxn ang="0">
                  <a:pos x="28" y="33"/>
                </a:cxn>
                <a:cxn ang="0">
                  <a:pos x="41" y="52"/>
                </a:cxn>
                <a:cxn ang="0">
                  <a:pos x="52" y="71"/>
                </a:cxn>
                <a:cxn ang="0">
                  <a:pos x="64" y="89"/>
                </a:cxn>
                <a:cxn ang="0">
                  <a:pos x="75" y="108"/>
                </a:cxn>
                <a:cxn ang="0">
                  <a:pos x="87" y="127"/>
                </a:cxn>
                <a:cxn ang="0">
                  <a:pos x="100" y="144"/>
                </a:cxn>
                <a:cxn ang="0">
                  <a:pos x="114" y="161"/>
                </a:cxn>
                <a:cxn ang="0">
                  <a:pos x="130" y="178"/>
                </a:cxn>
                <a:cxn ang="0">
                  <a:pos x="149" y="194"/>
                </a:cxn>
                <a:cxn ang="0">
                  <a:pos x="167" y="211"/>
                </a:cxn>
                <a:cxn ang="0">
                  <a:pos x="187" y="227"/>
                </a:cxn>
                <a:cxn ang="0">
                  <a:pos x="209" y="243"/>
                </a:cxn>
                <a:cxn ang="0">
                  <a:pos x="231" y="259"/>
                </a:cxn>
                <a:cxn ang="0">
                  <a:pos x="252" y="275"/>
                </a:cxn>
                <a:cxn ang="0">
                  <a:pos x="275" y="289"/>
                </a:cxn>
                <a:cxn ang="0">
                  <a:pos x="298" y="305"/>
                </a:cxn>
                <a:cxn ang="0">
                  <a:pos x="321" y="319"/>
                </a:cxn>
                <a:cxn ang="0">
                  <a:pos x="343" y="332"/>
                </a:cxn>
                <a:cxn ang="0">
                  <a:pos x="366" y="347"/>
                </a:cxn>
                <a:cxn ang="0">
                  <a:pos x="386" y="360"/>
                </a:cxn>
                <a:cxn ang="0">
                  <a:pos x="407" y="373"/>
                </a:cxn>
                <a:cxn ang="0">
                  <a:pos x="426" y="385"/>
                </a:cxn>
                <a:cxn ang="0">
                  <a:pos x="147" y="164"/>
                </a:cxn>
                <a:cxn ang="0">
                  <a:pos x="182" y="142"/>
                </a:cxn>
                <a:cxn ang="0">
                  <a:pos x="0" y="0"/>
                </a:cxn>
              </a:cxnLst>
              <a:rect l="0" t="0" r="r" b="b"/>
              <a:pathLst>
                <a:path w="426" h="385">
                  <a:moveTo>
                    <a:pt x="0" y="0"/>
                  </a:moveTo>
                  <a:lnTo>
                    <a:pt x="15" y="16"/>
                  </a:lnTo>
                  <a:lnTo>
                    <a:pt x="28" y="33"/>
                  </a:lnTo>
                  <a:lnTo>
                    <a:pt x="41" y="52"/>
                  </a:lnTo>
                  <a:lnTo>
                    <a:pt x="52" y="71"/>
                  </a:lnTo>
                  <a:lnTo>
                    <a:pt x="64" y="89"/>
                  </a:lnTo>
                  <a:lnTo>
                    <a:pt x="75" y="108"/>
                  </a:lnTo>
                  <a:lnTo>
                    <a:pt x="87" y="127"/>
                  </a:lnTo>
                  <a:lnTo>
                    <a:pt x="100" y="144"/>
                  </a:lnTo>
                  <a:lnTo>
                    <a:pt x="114" y="161"/>
                  </a:lnTo>
                  <a:lnTo>
                    <a:pt x="130" y="178"/>
                  </a:lnTo>
                  <a:lnTo>
                    <a:pt x="149" y="194"/>
                  </a:lnTo>
                  <a:lnTo>
                    <a:pt x="167" y="211"/>
                  </a:lnTo>
                  <a:lnTo>
                    <a:pt x="187" y="227"/>
                  </a:lnTo>
                  <a:lnTo>
                    <a:pt x="209" y="243"/>
                  </a:lnTo>
                  <a:lnTo>
                    <a:pt x="231" y="259"/>
                  </a:lnTo>
                  <a:lnTo>
                    <a:pt x="252" y="275"/>
                  </a:lnTo>
                  <a:lnTo>
                    <a:pt x="275" y="289"/>
                  </a:lnTo>
                  <a:lnTo>
                    <a:pt x="298" y="305"/>
                  </a:lnTo>
                  <a:lnTo>
                    <a:pt x="321" y="319"/>
                  </a:lnTo>
                  <a:lnTo>
                    <a:pt x="343" y="332"/>
                  </a:lnTo>
                  <a:lnTo>
                    <a:pt x="366" y="347"/>
                  </a:lnTo>
                  <a:lnTo>
                    <a:pt x="386" y="360"/>
                  </a:lnTo>
                  <a:lnTo>
                    <a:pt x="407" y="373"/>
                  </a:lnTo>
                  <a:lnTo>
                    <a:pt x="426" y="385"/>
                  </a:lnTo>
                  <a:lnTo>
                    <a:pt x="147" y="164"/>
                  </a:lnTo>
                  <a:lnTo>
                    <a:pt x="18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39"/>
            <p:cNvSpPr>
              <a:spLocks/>
            </p:cNvSpPr>
            <p:nvPr/>
          </p:nvSpPr>
          <p:spPr bwMode="auto">
            <a:xfrm>
              <a:off x="3248" y="2941"/>
              <a:ext cx="504" cy="642"/>
            </a:xfrm>
            <a:custGeom>
              <a:avLst/>
              <a:gdLst/>
              <a:ahLst/>
              <a:cxnLst>
                <a:cxn ang="0">
                  <a:pos x="380" y="105"/>
                </a:cxn>
                <a:cxn ang="0">
                  <a:pos x="58" y="459"/>
                </a:cxn>
                <a:cxn ang="0">
                  <a:pos x="0" y="406"/>
                </a:cxn>
                <a:cxn ang="0">
                  <a:pos x="190" y="0"/>
                </a:cxn>
                <a:cxn ang="0">
                  <a:pos x="211" y="3"/>
                </a:cxn>
                <a:cxn ang="0">
                  <a:pos x="236" y="12"/>
                </a:cxn>
                <a:cxn ang="0">
                  <a:pos x="262" y="25"/>
                </a:cxn>
                <a:cxn ang="0">
                  <a:pos x="289" y="41"/>
                </a:cxn>
                <a:cxn ang="0">
                  <a:pos x="315" y="58"/>
                </a:cxn>
                <a:cxn ang="0">
                  <a:pos x="339" y="75"/>
                </a:cxn>
                <a:cxn ang="0">
                  <a:pos x="362" y="91"/>
                </a:cxn>
                <a:cxn ang="0">
                  <a:pos x="380" y="105"/>
                </a:cxn>
              </a:cxnLst>
              <a:rect l="0" t="0" r="r" b="b"/>
              <a:pathLst>
                <a:path w="380" h="459">
                  <a:moveTo>
                    <a:pt x="380" y="105"/>
                  </a:moveTo>
                  <a:lnTo>
                    <a:pt x="58" y="459"/>
                  </a:lnTo>
                  <a:lnTo>
                    <a:pt x="0" y="406"/>
                  </a:lnTo>
                  <a:lnTo>
                    <a:pt x="190" y="0"/>
                  </a:lnTo>
                  <a:lnTo>
                    <a:pt x="211" y="3"/>
                  </a:lnTo>
                  <a:lnTo>
                    <a:pt x="236" y="12"/>
                  </a:lnTo>
                  <a:lnTo>
                    <a:pt x="262" y="25"/>
                  </a:lnTo>
                  <a:lnTo>
                    <a:pt x="289" y="41"/>
                  </a:lnTo>
                  <a:lnTo>
                    <a:pt x="315" y="58"/>
                  </a:lnTo>
                  <a:lnTo>
                    <a:pt x="339" y="75"/>
                  </a:lnTo>
                  <a:lnTo>
                    <a:pt x="362" y="91"/>
                  </a:lnTo>
                  <a:lnTo>
                    <a:pt x="38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40"/>
            <p:cNvSpPr>
              <a:spLocks/>
            </p:cNvSpPr>
            <p:nvPr/>
          </p:nvSpPr>
          <p:spPr bwMode="auto">
            <a:xfrm>
              <a:off x="3321" y="3086"/>
              <a:ext cx="433" cy="502"/>
            </a:xfrm>
            <a:custGeom>
              <a:avLst/>
              <a:gdLst/>
              <a:ahLst/>
              <a:cxnLst>
                <a:cxn ang="0">
                  <a:pos x="4" y="356"/>
                </a:cxn>
                <a:cxn ang="0">
                  <a:pos x="327" y="4"/>
                </a:cxn>
                <a:cxn ang="0">
                  <a:pos x="323" y="0"/>
                </a:cxn>
                <a:cxn ang="0">
                  <a:pos x="0" y="354"/>
                </a:cxn>
                <a:cxn ang="0">
                  <a:pos x="4" y="354"/>
                </a:cxn>
                <a:cxn ang="0">
                  <a:pos x="0" y="358"/>
                </a:cxn>
                <a:cxn ang="0">
                  <a:pos x="3" y="359"/>
                </a:cxn>
                <a:cxn ang="0">
                  <a:pos x="3" y="359"/>
                </a:cxn>
                <a:cxn ang="0">
                  <a:pos x="4" y="358"/>
                </a:cxn>
                <a:cxn ang="0">
                  <a:pos x="4" y="358"/>
                </a:cxn>
                <a:cxn ang="0">
                  <a:pos x="4" y="356"/>
                </a:cxn>
              </a:cxnLst>
              <a:rect l="0" t="0" r="r" b="b"/>
              <a:pathLst>
                <a:path w="327" h="359">
                  <a:moveTo>
                    <a:pt x="4" y="356"/>
                  </a:moveTo>
                  <a:lnTo>
                    <a:pt x="327" y="4"/>
                  </a:lnTo>
                  <a:lnTo>
                    <a:pt x="323" y="0"/>
                  </a:lnTo>
                  <a:lnTo>
                    <a:pt x="0" y="354"/>
                  </a:lnTo>
                  <a:lnTo>
                    <a:pt x="4" y="354"/>
                  </a:lnTo>
                  <a:lnTo>
                    <a:pt x="0" y="358"/>
                  </a:lnTo>
                  <a:lnTo>
                    <a:pt x="3" y="359"/>
                  </a:lnTo>
                  <a:lnTo>
                    <a:pt x="3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4" y="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41"/>
            <p:cNvSpPr>
              <a:spLocks/>
            </p:cNvSpPr>
            <p:nvPr/>
          </p:nvSpPr>
          <p:spPr bwMode="auto">
            <a:xfrm>
              <a:off x="3244" y="3506"/>
              <a:ext cx="82" cy="8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8" y="58"/>
                </a:cxn>
                <a:cxn ang="0">
                  <a:pos x="62" y="54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62" h="58">
                  <a:moveTo>
                    <a:pt x="0" y="5"/>
                  </a:moveTo>
                  <a:lnTo>
                    <a:pt x="58" y="58"/>
                  </a:lnTo>
                  <a:lnTo>
                    <a:pt x="62" y="54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42"/>
            <p:cNvSpPr>
              <a:spLocks/>
            </p:cNvSpPr>
            <p:nvPr/>
          </p:nvSpPr>
          <p:spPr bwMode="auto">
            <a:xfrm>
              <a:off x="3244" y="2938"/>
              <a:ext cx="257" cy="572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0" y="408"/>
                </a:cxn>
                <a:cxn ang="0">
                  <a:pos x="5" y="409"/>
                </a:cxn>
                <a:cxn ang="0">
                  <a:pos x="194" y="2"/>
                </a:cxn>
                <a:cxn ang="0">
                  <a:pos x="191" y="4"/>
                </a:cxn>
                <a:cxn ang="0">
                  <a:pos x="193" y="0"/>
                </a:cxn>
                <a:cxn ang="0">
                  <a:pos x="193" y="0"/>
                </a:cxn>
                <a:cxn ang="0">
                  <a:pos x="191" y="0"/>
                </a:cxn>
                <a:cxn ang="0">
                  <a:pos x="190" y="0"/>
                </a:cxn>
                <a:cxn ang="0">
                  <a:pos x="190" y="1"/>
                </a:cxn>
                <a:cxn ang="0">
                  <a:pos x="191" y="1"/>
                </a:cxn>
                <a:cxn ang="0">
                  <a:pos x="193" y="0"/>
                </a:cxn>
                <a:cxn ang="0">
                  <a:pos x="190" y="1"/>
                </a:cxn>
              </a:cxnLst>
              <a:rect l="0" t="0" r="r" b="b"/>
              <a:pathLst>
                <a:path w="194" h="409">
                  <a:moveTo>
                    <a:pt x="190" y="1"/>
                  </a:moveTo>
                  <a:lnTo>
                    <a:pt x="0" y="408"/>
                  </a:lnTo>
                  <a:lnTo>
                    <a:pt x="5" y="409"/>
                  </a:lnTo>
                  <a:lnTo>
                    <a:pt x="194" y="2"/>
                  </a:lnTo>
                  <a:lnTo>
                    <a:pt x="191" y="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1" y="0"/>
                  </a:lnTo>
                  <a:lnTo>
                    <a:pt x="190" y="0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3" y="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43"/>
            <p:cNvSpPr>
              <a:spLocks/>
            </p:cNvSpPr>
            <p:nvPr/>
          </p:nvSpPr>
          <p:spPr bwMode="auto">
            <a:xfrm>
              <a:off x="3497" y="2938"/>
              <a:ext cx="109" cy="49"/>
            </a:xfrm>
            <a:custGeom>
              <a:avLst/>
              <a:gdLst/>
              <a:ahLst/>
              <a:cxnLst>
                <a:cxn ang="0">
                  <a:pos x="82" y="30"/>
                </a:cxn>
                <a:cxn ang="0">
                  <a:pos x="75" y="27"/>
                </a:cxn>
                <a:cxn ang="0">
                  <a:pos x="65" y="23"/>
                </a:cxn>
                <a:cxn ang="0">
                  <a:pos x="55" y="18"/>
                </a:cxn>
                <a:cxn ang="0">
                  <a:pos x="42" y="12"/>
                </a:cxn>
                <a:cxn ang="0">
                  <a:pos x="29" y="8"/>
                </a:cxn>
                <a:cxn ang="0">
                  <a:pos x="19" y="4"/>
                </a:cxn>
                <a:cxn ang="0">
                  <a:pos x="9" y="1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15" y="8"/>
                </a:cxn>
                <a:cxn ang="0">
                  <a:pos x="26" y="12"/>
                </a:cxn>
                <a:cxn ang="0">
                  <a:pos x="39" y="18"/>
                </a:cxn>
                <a:cxn ang="0">
                  <a:pos x="52" y="24"/>
                </a:cxn>
                <a:cxn ang="0">
                  <a:pos x="65" y="28"/>
                </a:cxn>
                <a:cxn ang="0">
                  <a:pos x="74" y="33"/>
                </a:cxn>
                <a:cxn ang="0">
                  <a:pos x="79" y="35"/>
                </a:cxn>
                <a:cxn ang="0">
                  <a:pos x="82" y="30"/>
                </a:cxn>
              </a:cxnLst>
              <a:rect l="0" t="0" r="r" b="b"/>
              <a:pathLst>
                <a:path w="82" h="35">
                  <a:moveTo>
                    <a:pt x="82" y="30"/>
                  </a:moveTo>
                  <a:lnTo>
                    <a:pt x="75" y="27"/>
                  </a:lnTo>
                  <a:lnTo>
                    <a:pt x="65" y="23"/>
                  </a:lnTo>
                  <a:lnTo>
                    <a:pt x="55" y="18"/>
                  </a:lnTo>
                  <a:lnTo>
                    <a:pt x="42" y="12"/>
                  </a:lnTo>
                  <a:lnTo>
                    <a:pt x="29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15" y="8"/>
                  </a:lnTo>
                  <a:lnTo>
                    <a:pt x="26" y="12"/>
                  </a:lnTo>
                  <a:lnTo>
                    <a:pt x="39" y="18"/>
                  </a:lnTo>
                  <a:lnTo>
                    <a:pt x="52" y="24"/>
                  </a:lnTo>
                  <a:lnTo>
                    <a:pt x="65" y="28"/>
                  </a:lnTo>
                  <a:lnTo>
                    <a:pt x="74" y="33"/>
                  </a:lnTo>
                  <a:lnTo>
                    <a:pt x="79" y="35"/>
                  </a:lnTo>
                  <a:lnTo>
                    <a:pt x="8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44"/>
            <p:cNvSpPr>
              <a:spLocks/>
            </p:cNvSpPr>
            <p:nvPr/>
          </p:nvSpPr>
          <p:spPr bwMode="auto">
            <a:xfrm>
              <a:off x="3605" y="2980"/>
              <a:ext cx="152" cy="112"/>
            </a:xfrm>
            <a:custGeom>
              <a:avLst/>
              <a:gdLst/>
              <a:ahLst/>
              <a:cxnLst>
                <a:cxn ang="0">
                  <a:pos x="113" y="76"/>
                </a:cxn>
                <a:cxn ang="0">
                  <a:pos x="101" y="64"/>
                </a:cxn>
                <a:cxn ang="0">
                  <a:pos x="88" y="53"/>
                </a:cxn>
                <a:cxn ang="0">
                  <a:pos x="75" y="43"/>
                </a:cxn>
                <a:cxn ang="0">
                  <a:pos x="60" y="33"/>
                </a:cxn>
                <a:cxn ang="0">
                  <a:pos x="46" y="24"/>
                </a:cxn>
                <a:cxn ang="0">
                  <a:pos x="32" y="16"/>
                </a:cxn>
                <a:cxn ang="0">
                  <a:pos x="17" y="7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16" y="13"/>
                </a:cxn>
                <a:cxn ang="0">
                  <a:pos x="30" y="21"/>
                </a:cxn>
                <a:cxn ang="0">
                  <a:pos x="43" y="30"/>
                </a:cxn>
                <a:cxn ang="0">
                  <a:pos x="57" y="39"/>
                </a:cxn>
                <a:cxn ang="0">
                  <a:pos x="69" y="49"/>
                </a:cxn>
                <a:cxn ang="0">
                  <a:pos x="82" y="59"/>
                </a:cxn>
                <a:cxn ang="0">
                  <a:pos x="96" y="69"/>
                </a:cxn>
                <a:cxn ang="0">
                  <a:pos x="109" y="80"/>
                </a:cxn>
                <a:cxn ang="0">
                  <a:pos x="109" y="76"/>
                </a:cxn>
                <a:cxn ang="0">
                  <a:pos x="113" y="80"/>
                </a:cxn>
                <a:cxn ang="0">
                  <a:pos x="115" y="79"/>
                </a:cxn>
                <a:cxn ang="0">
                  <a:pos x="115" y="77"/>
                </a:cxn>
                <a:cxn ang="0">
                  <a:pos x="115" y="76"/>
                </a:cxn>
                <a:cxn ang="0">
                  <a:pos x="113" y="76"/>
                </a:cxn>
              </a:cxnLst>
              <a:rect l="0" t="0" r="r" b="b"/>
              <a:pathLst>
                <a:path w="115" h="80">
                  <a:moveTo>
                    <a:pt x="113" y="76"/>
                  </a:moveTo>
                  <a:lnTo>
                    <a:pt x="101" y="64"/>
                  </a:lnTo>
                  <a:lnTo>
                    <a:pt x="88" y="53"/>
                  </a:lnTo>
                  <a:lnTo>
                    <a:pt x="75" y="43"/>
                  </a:lnTo>
                  <a:lnTo>
                    <a:pt x="60" y="33"/>
                  </a:lnTo>
                  <a:lnTo>
                    <a:pt x="46" y="24"/>
                  </a:lnTo>
                  <a:lnTo>
                    <a:pt x="32" y="16"/>
                  </a:lnTo>
                  <a:lnTo>
                    <a:pt x="17" y="7"/>
                  </a:lnTo>
                  <a:lnTo>
                    <a:pt x="1" y="0"/>
                  </a:lnTo>
                  <a:lnTo>
                    <a:pt x="0" y="5"/>
                  </a:lnTo>
                  <a:lnTo>
                    <a:pt x="16" y="13"/>
                  </a:lnTo>
                  <a:lnTo>
                    <a:pt x="30" y="21"/>
                  </a:lnTo>
                  <a:lnTo>
                    <a:pt x="43" y="30"/>
                  </a:lnTo>
                  <a:lnTo>
                    <a:pt x="57" y="39"/>
                  </a:lnTo>
                  <a:lnTo>
                    <a:pt x="69" y="49"/>
                  </a:lnTo>
                  <a:lnTo>
                    <a:pt x="82" y="59"/>
                  </a:lnTo>
                  <a:lnTo>
                    <a:pt x="96" y="69"/>
                  </a:lnTo>
                  <a:lnTo>
                    <a:pt x="109" y="80"/>
                  </a:lnTo>
                  <a:lnTo>
                    <a:pt x="109" y="76"/>
                  </a:lnTo>
                  <a:lnTo>
                    <a:pt x="113" y="80"/>
                  </a:lnTo>
                  <a:lnTo>
                    <a:pt x="115" y="79"/>
                  </a:lnTo>
                  <a:lnTo>
                    <a:pt x="115" y="77"/>
                  </a:lnTo>
                  <a:lnTo>
                    <a:pt x="115" y="76"/>
                  </a:lnTo>
                  <a:lnTo>
                    <a:pt x="113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45"/>
            <p:cNvSpPr>
              <a:spLocks/>
            </p:cNvSpPr>
            <p:nvPr/>
          </p:nvSpPr>
          <p:spPr bwMode="auto">
            <a:xfrm>
              <a:off x="3096" y="2015"/>
              <a:ext cx="303" cy="374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0" y="74"/>
                </a:cxn>
                <a:cxn ang="0">
                  <a:pos x="36" y="33"/>
                </a:cxn>
                <a:cxn ang="0">
                  <a:pos x="72" y="8"/>
                </a:cxn>
                <a:cxn ang="0">
                  <a:pos x="115" y="0"/>
                </a:cxn>
                <a:cxn ang="0">
                  <a:pos x="157" y="8"/>
                </a:cxn>
                <a:cxn ang="0">
                  <a:pos x="193" y="33"/>
                </a:cxn>
                <a:cxn ang="0">
                  <a:pos x="219" y="74"/>
                </a:cxn>
                <a:cxn ang="0">
                  <a:pos x="229" y="133"/>
                </a:cxn>
                <a:cxn ang="0">
                  <a:pos x="219" y="192"/>
                </a:cxn>
                <a:cxn ang="0">
                  <a:pos x="193" y="234"/>
                </a:cxn>
                <a:cxn ang="0">
                  <a:pos x="157" y="258"/>
                </a:cxn>
                <a:cxn ang="0">
                  <a:pos x="115" y="267"/>
                </a:cxn>
                <a:cxn ang="0">
                  <a:pos x="72" y="258"/>
                </a:cxn>
                <a:cxn ang="0">
                  <a:pos x="36" y="234"/>
                </a:cxn>
                <a:cxn ang="0">
                  <a:pos x="10" y="192"/>
                </a:cxn>
                <a:cxn ang="0">
                  <a:pos x="0" y="133"/>
                </a:cxn>
              </a:cxnLst>
              <a:rect l="0" t="0" r="r" b="b"/>
              <a:pathLst>
                <a:path w="229" h="267">
                  <a:moveTo>
                    <a:pt x="0" y="133"/>
                  </a:moveTo>
                  <a:lnTo>
                    <a:pt x="10" y="74"/>
                  </a:lnTo>
                  <a:lnTo>
                    <a:pt x="36" y="33"/>
                  </a:lnTo>
                  <a:lnTo>
                    <a:pt x="72" y="8"/>
                  </a:lnTo>
                  <a:lnTo>
                    <a:pt x="115" y="0"/>
                  </a:lnTo>
                  <a:lnTo>
                    <a:pt x="157" y="8"/>
                  </a:lnTo>
                  <a:lnTo>
                    <a:pt x="193" y="33"/>
                  </a:lnTo>
                  <a:lnTo>
                    <a:pt x="219" y="74"/>
                  </a:lnTo>
                  <a:lnTo>
                    <a:pt x="229" y="133"/>
                  </a:lnTo>
                  <a:lnTo>
                    <a:pt x="219" y="192"/>
                  </a:lnTo>
                  <a:lnTo>
                    <a:pt x="193" y="234"/>
                  </a:lnTo>
                  <a:lnTo>
                    <a:pt x="157" y="258"/>
                  </a:lnTo>
                  <a:lnTo>
                    <a:pt x="115" y="267"/>
                  </a:lnTo>
                  <a:lnTo>
                    <a:pt x="72" y="258"/>
                  </a:lnTo>
                  <a:lnTo>
                    <a:pt x="36" y="234"/>
                  </a:lnTo>
                  <a:lnTo>
                    <a:pt x="10" y="192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3F3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46"/>
            <p:cNvSpPr>
              <a:spLocks/>
            </p:cNvSpPr>
            <p:nvPr/>
          </p:nvSpPr>
          <p:spPr bwMode="auto">
            <a:xfrm>
              <a:off x="3088" y="2004"/>
              <a:ext cx="160" cy="197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94" y="5"/>
                </a:cxn>
                <a:cxn ang="0">
                  <a:pos x="69" y="15"/>
                </a:cxn>
                <a:cxn ang="0">
                  <a:pos x="49" y="28"/>
                </a:cxn>
                <a:cxn ang="0">
                  <a:pos x="33" y="45"/>
                </a:cxn>
                <a:cxn ang="0">
                  <a:pos x="19" y="67"/>
                </a:cxn>
                <a:cxn ang="0">
                  <a:pos x="9" y="90"/>
                </a:cxn>
                <a:cxn ang="0">
                  <a:pos x="3" y="115"/>
                </a:cxn>
                <a:cxn ang="0">
                  <a:pos x="0" y="141"/>
                </a:cxn>
                <a:cxn ang="0">
                  <a:pos x="12" y="141"/>
                </a:cxn>
                <a:cxn ang="0">
                  <a:pos x="13" y="118"/>
                </a:cxn>
                <a:cxn ang="0">
                  <a:pos x="18" y="95"/>
                </a:cxn>
                <a:cxn ang="0">
                  <a:pos x="28" y="74"/>
                </a:cxn>
                <a:cxn ang="0">
                  <a:pos x="41" y="54"/>
                </a:cxn>
                <a:cxn ang="0">
                  <a:pos x="58" y="36"/>
                </a:cxn>
                <a:cxn ang="0">
                  <a:pos x="76" y="22"/>
                </a:cxn>
                <a:cxn ang="0">
                  <a:pos x="98" y="15"/>
                </a:cxn>
                <a:cxn ang="0">
                  <a:pos x="121" y="12"/>
                </a:cxn>
                <a:cxn ang="0">
                  <a:pos x="121" y="0"/>
                </a:cxn>
              </a:cxnLst>
              <a:rect l="0" t="0" r="r" b="b"/>
              <a:pathLst>
                <a:path w="121" h="141">
                  <a:moveTo>
                    <a:pt x="121" y="0"/>
                  </a:moveTo>
                  <a:lnTo>
                    <a:pt x="94" y="5"/>
                  </a:lnTo>
                  <a:lnTo>
                    <a:pt x="69" y="15"/>
                  </a:lnTo>
                  <a:lnTo>
                    <a:pt x="49" y="28"/>
                  </a:lnTo>
                  <a:lnTo>
                    <a:pt x="33" y="45"/>
                  </a:lnTo>
                  <a:lnTo>
                    <a:pt x="19" y="67"/>
                  </a:lnTo>
                  <a:lnTo>
                    <a:pt x="9" y="90"/>
                  </a:lnTo>
                  <a:lnTo>
                    <a:pt x="3" y="115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3" y="118"/>
                  </a:lnTo>
                  <a:lnTo>
                    <a:pt x="18" y="95"/>
                  </a:lnTo>
                  <a:lnTo>
                    <a:pt x="28" y="74"/>
                  </a:lnTo>
                  <a:lnTo>
                    <a:pt x="41" y="54"/>
                  </a:lnTo>
                  <a:lnTo>
                    <a:pt x="58" y="36"/>
                  </a:lnTo>
                  <a:lnTo>
                    <a:pt x="76" y="22"/>
                  </a:lnTo>
                  <a:lnTo>
                    <a:pt x="98" y="15"/>
                  </a:lnTo>
                  <a:lnTo>
                    <a:pt x="121" y="1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47"/>
            <p:cNvSpPr>
              <a:spLocks/>
            </p:cNvSpPr>
            <p:nvPr/>
          </p:nvSpPr>
          <p:spPr bwMode="auto">
            <a:xfrm>
              <a:off x="3248" y="2004"/>
              <a:ext cx="158" cy="197"/>
            </a:xfrm>
            <a:custGeom>
              <a:avLst/>
              <a:gdLst/>
              <a:ahLst/>
              <a:cxnLst>
                <a:cxn ang="0">
                  <a:pos x="119" y="141"/>
                </a:cxn>
                <a:cxn ang="0">
                  <a:pos x="118" y="115"/>
                </a:cxn>
                <a:cxn ang="0">
                  <a:pos x="112" y="90"/>
                </a:cxn>
                <a:cxn ang="0">
                  <a:pos x="102" y="67"/>
                </a:cxn>
                <a:cxn ang="0">
                  <a:pos x="88" y="45"/>
                </a:cxn>
                <a:cxn ang="0">
                  <a:pos x="71" y="28"/>
                </a:cxn>
                <a:cxn ang="0">
                  <a:pos x="50" y="13"/>
                </a:cxn>
                <a:cxn ang="0">
                  <a:pos x="26" y="5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3" y="15"/>
                </a:cxn>
                <a:cxn ang="0">
                  <a:pos x="45" y="22"/>
                </a:cxn>
                <a:cxn ang="0">
                  <a:pos x="63" y="36"/>
                </a:cxn>
                <a:cxn ang="0">
                  <a:pos x="79" y="54"/>
                </a:cxn>
                <a:cxn ang="0">
                  <a:pos x="92" y="74"/>
                </a:cxn>
                <a:cxn ang="0">
                  <a:pos x="102" y="95"/>
                </a:cxn>
                <a:cxn ang="0">
                  <a:pos x="106" y="118"/>
                </a:cxn>
                <a:cxn ang="0">
                  <a:pos x="108" y="141"/>
                </a:cxn>
                <a:cxn ang="0">
                  <a:pos x="119" y="141"/>
                </a:cxn>
              </a:cxnLst>
              <a:rect l="0" t="0" r="r" b="b"/>
              <a:pathLst>
                <a:path w="119" h="141">
                  <a:moveTo>
                    <a:pt x="119" y="141"/>
                  </a:moveTo>
                  <a:lnTo>
                    <a:pt x="118" y="115"/>
                  </a:lnTo>
                  <a:lnTo>
                    <a:pt x="112" y="90"/>
                  </a:lnTo>
                  <a:lnTo>
                    <a:pt x="102" y="67"/>
                  </a:lnTo>
                  <a:lnTo>
                    <a:pt x="88" y="45"/>
                  </a:lnTo>
                  <a:lnTo>
                    <a:pt x="71" y="28"/>
                  </a:lnTo>
                  <a:lnTo>
                    <a:pt x="50" y="13"/>
                  </a:lnTo>
                  <a:lnTo>
                    <a:pt x="26" y="5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3" y="15"/>
                  </a:lnTo>
                  <a:lnTo>
                    <a:pt x="45" y="22"/>
                  </a:lnTo>
                  <a:lnTo>
                    <a:pt x="63" y="36"/>
                  </a:lnTo>
                  <a:lnTo>
                    <a:pt x="79" y="54"/>
                  </a:lnTo>
                  <a:lnTo>
                    <a:pt x="92" y="74"/>
                  </a:lnTo>
                  <a:lnTo>
                    <a:pt x="102" y="95"/>
                  </a:lnTo>
                  <a:lnTo>
                    <a:pt x="106" y="118"/>
                  </a:lnTo>
                  <a:lnTo>
                    <a:pt x="108" y="141"/>
                  </a:lnTo>
                  <a:lnTo>
                    <a:pt x="119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48"/>
            <p:cNvSpPr>
              <a:spLocks/>
            </p:cNvSpPr>
            <p:nvPr/>
          </p:nvSpPr>
          <p:spPr bwMode="auto">
            <a:xfrm>
              <a:off x="3248" y="2201"/>
              <a:ext cx="158" cy="197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26" y="137"/>
                </a:cxn>
                <a:cxn ang="0">
                  <a:pos x="50" y="127"/>
                </a:cxn>
                <a:cxn ang="0">
                  <a:pos x="71" y="114"/>
                </a:cxn>
                <a:cxn ang="0">
                  <a:pos x="88" y="95"/>
                </a:cxn>
                <a:cxn ang="0">
                  <a:pos x="102" y="75"/>
                </a:cxn>
                <a:cxn ang="0">
                  <a:pos x="112" y="52"/>
                </a:cxn>
                <a:cxn ang="0">
                  <a:pos x="118" y="26"/>
                </a:cxn>
                <a:cxn ang="0">
                  <a:pos x="119" y="0"/>
                </a:cxn>
                <a:cxn ang="0">
                  <a:pos x="108" y="0"/>
                </a:cxn>
                <a:cxn ang="0">
                  <a:pos x="106" y="23"/>
                </a:cxn>
                <a:cxn ang="0">
                  <a:pos x="102" y="46"/>
                </a:cxn>
                <a:cxn ang="0">
                  <a:pos x="92" y="68"/>
                </a:cxn>
                <a:cxn ang="0">
                  <a:pos x="81" y="88"/>
                </a:cxn>
                <a:cxn ang="0">
                  <a:pos x="63" y="104"/>
                </a:cxn>
                <a:cxn ang="0">
                  <a:pos x="45" y="118"/>
                </a:cxn>
                <a:cxn ang="0">
                  <a:pos x="23" y="127"/>
                </a:cxn>
                <a:cxn ang="0">
                  <a:pos x="0" y="130"/>
                </a:cxn>
                <a:cxn ang="0">
                  <a:pos x="0" y="141"/>
                </a:cxn>
              </a:cxnLst>
              <a:rect l="0" t="0" r="r" b="b"/>
              <a:pathLst>
                <a:path w="119" h="141">
                  <a:moveTo>
                    <a:pt x="0" y="141"/>
                  </a:moveTo>
                  <a:lnTo>
                    <a:pt x="26" y="137"/>
                  </a:lnTo>
                  <a:lnTo>
                    <a:pt x="50" y="127"/>
                  </a:lnTo>
                  <a:lnTo>
                    <a:pt x="71" y="114"/>
                  </a:lnTo>
                  <a:lnTo>
                    <a:pt x="88" y="95"/>
                  </a:lnTo>
                  <a:lnTo>
                    <a:pt x="102" y="75"/>
                  </a:lnTo>
                  <a:lnTo>
                    <a:pt x="112" y="52"/>
                  </a:lnTo>
                  <a:lnTo>
                    <a:pt x="118" y="26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106" y="23"/>
                  </a:lnTo>
                  <a:lnTo>
                    <a:pt x="102" y="46"/>
                  </a:lnTo>
                  <a:lnTo>
                    <a:pt x="92" y="68"/>
                  </a:lnTo>
                  <a:lnTo>
                    <a:pt x="81" y="88"/>
                  </a:lnTo>
                  <a:lnTo>
                    <a:pt x="63" y="104"/>
                  </a:lnTo>
                  <a:lnTo>
                    <a:pt x="45" y="118"/>
                  </a:lnTo>
                  <a:lnTo>
                    <a:pt x="23" y="127"/>
                  </a:lnTo>
                  <a:lnTo>
                    <a:pt x="0" y="13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49"/>
            <p:cNvSpPr>
              <a:spLocks/>
            </p:cNvSpPr>
            <p:nvPr/>
          </p:nvSpPr>
          <p:spPr bwMode="auto">
            <a:xfrm>
              <a:off x="3088" y="2201"/>
              <a:ext cx="160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6"/>
                </a:cxn>
                <a:cxn ang="0">
                  <a:pos x="9" y="52"/>
                </a:cxn>
                <a:cxn ang="0">
                  <a:pos x="19" y="75"/>
                </a:cxn>
                <a:cxn ang="0">
                  <a:pos x="33" y="95"/>
                </a:cxn>
                <a:cxn ang="0">
                  <a:pos x="49" y="114"/>
                </a:cxn>
                <a:cxn ang="0">
                  <a:pos x="69" y="127"/>
                </a:cxn>
                <a:cxn ang="0">
                  <a:pos x="94" y="137"/>
                </a:cxn>
                <a:cxn ang="0">
                  <a:pos x="121" y="141"/>
                </a:cxn>
                <a:cxn ang="0">
                  <a:pos x="121" y="130"/>
                </a:cxn>
                <a:cxn ang="0">
                  <a:pos x="98" y="127"/>
                </a:cxn>
                <a:cxn ang="0">
                  <a:pos x="76" y="118"/>
                </a:cxn>
                <a:cxn ang="0">
                  <a:pos x="56" y="104"/>
                </a:cxn>
                <a:cxn ang="0">
                  <a:pos x="41" y="88"/>
                </a:cxn>
                <a:cxn ang="0">
                  <a:pos x="26" y="68"/>
                </a:cxn>
                <a:cxn ang="0">
                  <a:pos x="18" y="46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1" h="141">
                  <a:moveTo>
                    <a:pt x="0" y="0"/>
                  </a:moveTo>
                  <a:lnTo>
                    <a:pt x="3" y="26"/>
                  </a:lnTo>
                  <a:lnTo>
                    <a:pt x="9" y="52"/>
                  </a:lnTo>
                  <a:lnTo>
                    <a:pt x="19" y="75"/>
                  </a:lnTo>
                  <a:lnTo>
                    <a:pt x="33" y="95"/>
                  </a:lnTo>
                  <a:lnTo>
                    <a:pt x="49" y="114"/>
                  </a:lnTo>
                  <a:lnTo>
                    <a:pt x="69" y="127"/>
                  </a:lnTo>
                  <a:lnTo>
                    <a:pt x="94" y="137"/>
                  </a:lnTo>
                  <a:lnTo>
                    <a:pt x="121" y="141"/>
                  </a:lnTo>
                  <a:lnTo>
                    <a:pt x="121" y="130"/>
                  </a:lnTo>
                  <a:lnTo>
                    <a:pt x="98" y="127"/>
                  </a:lnTo>
                  <a:lnTo>
                    <a:pt x="76" y="118"/>
                  </a:lnTo>
                  <a:lnTo>
                    <a:pt x="56" y="104"/>
                  </a:lnTo>
                  <a:lnTo>
                    <a:pt x="41" y="88"/>
                  </a:lnTo>
                  <a:lnTo>
                    <a:pt x="26" y="68"/>
                  </a:lnTo>
                  <a:lnTo>
                    <a:pt x="18" y="46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50"/>
            <p:cNvSpPr>
              <a:spLocks/>
            </p:cNvSpPr>
            <p:nvPr/>
          </p:nvSpPr>
          <p:spPr bwMode="auto">
            <a:xfrm>
              <a:off x="3134" y="1744"/>
              <a:ext cx="1120" cy="1312"/>
            </a:xfrm>
            <a:custGeom>
              <a:avLst/>
              <a:gdLst/>
              <a:ahLst/>
              <a:cxnLst>
                <a:cxn ang="0">
                  <a:pos x="707" y="927"/>
                </a:cxn>
                <a:cxn ang="0">
                  <a:pos x="697" y="888"/>
                </a:cxn>
                <a:cxn ang="0">
                  <a:pos x="697" y="839"/>
                </a:cxn>
                <a:cxn ang="0">
                  <a:pos x="706" y="766"/>
                </a:cxn>
                <a:cxn ang="0">
                  <a:pos x="720" y="691"/>
                </a:cxn>
                <a:cxn ang="0">
                  <a:pos x="736" y="618"/>
                </a:cxn>
                <a:cxn ang="0">
                  <a:pos x="756" y="514"/>
                </a:cxn>
                <a:cxn ang="0">
                  <a:pos x="780" y="381"/>
                </a:cxn>
                <a:cxn ang="0">
                  <a:pos x="806" y="247"/>
                </a:cxn>
                <a:cxn ang="0">
                  <a:pos x="832" y="113"/>
                </a:cxn>
                <a:cxn ang="0">
                  <a:pos x="667" y="0"/>
                </a:cxn>
                <a:cxn ang="0">
                  <a:pos x="151" y="205"/>
                </a:cxn>
                <a:cxn ang="0">
                  <a:pos x="89" y="212"/>
                </a:cxn>
                <a:cxn ang="0">
                  <a:pos x="41" y="230"/>
                </a:cxn>
                <a:cxn ang="0">
                  <a:pos x="11" y="266"/>
                </a:cxn>
                <a:cxn ang="0">
                  <a:pos x="0" y="332"/>
                </a:cxn>
                <a:cxn ang="0">
                  <a:pos x="3" y="385"/>
                </a:cxn>
                <a:cxn ang="0">
                  <a:pos x="14" y="431"/>
                </a:cxn>
                <a:cxn ang="0">
                  <a:pos x="169" y="600"/>
                </a:cxn>
                <a:cxn ang="0">
                  <a:pos x="203" y="622"/>
                </a:cxn>
                <a:cxn ang="0">
                  <a:pos x="234" y="645"/>
                </a:cxn>
                <a:cxn ang="0">
                  <a:pos x="266" y="669"/>
                </a:cxn>
                <a:cxn ang="0">
                  <a:pos x="297" y="694"/>
                </a:cxn>
                <a:cxn ang="0">
                  <a:pos x="328" y="720"/>
                </a:cxn>
                <a:cxn ang="0">
                  <a:pos x="358" y="744"/>
                </a:cxn>
                <a:cxn ang="0">
                  <a:pos x="388" y="769"/>
                </a:cxn>
                <a:cxn ang="0">
                  <a:pos x="420" y="793"/>
                </a:cxn>
                <a:cxn ang="0">
                  <a:pos x="453" y="816"/>
                </a:cxn>
                <a:cxn ang="0">
                  <a:pos x="489" y="836"/>
                </a:cxn>
                <a:cxn ang="0">
                  <a:pos x="525" y="855"/>
                </a:cxn>
                <a:cxn ang="0">
                  <a:pos x="563" y="874"/>
                </a:cxn>
                <a:cxn ang="0">
                  <a:pos x="601" y="889"/>
                </a:cxn>
                <a:cxn ang="0">
                  <a:pos x="640" y="907"/>
                </a:cxn>
                <a:cxn ang="0">
                  <a:pos x="677" y="923"/>
                </a:cxn>
                <a:cxn ang="0">
                  <a:pos x="714" y="938"/>
                </a:cxn>
              </a:cxnLst>
              <a:rect l="0" t="0" r="r" b="b"/>
              <a:pathLst>
                <a:path w="845" h="938">
                  <a:moveTo>
                    <a:pt x="714" y="938"/>
                  </a:moveTo>
                  <a:lnTo>
                    <a:pt x="707" y="927"/>
                  </a:lnTo>
                  <a:lnTo>
                    <a:pt x="701" y="907"/>
                  </a:lnTo>
                  <a:lnTo>
                    <a:pt x="697" y="888"/>
                  </a:lnTo>
                  <a:lnTo>
                    <a:pt x="696" y="875"/>
                  </a:lnTo>
                  <a:lnTo>
                    <a:pt x="697" y="839"/>
                  </a:lnTo>
                  <a:lnTo>
                    <a:pt x="700" y="802"/>
                  </a:lnTo>
                  <a:lnTo>
                    <a:pt x="706" y="766"/>
                  </a:lnTo>
                  <a:lnTo>
                    <a:pt x="713" y="728"/>
                  </a:lnTo>
                  <a:lnTo>
                    <a:pt x="720" y="691"/>
                  </a:lnTo>
                  <a:lnTo>
                    <a:pt x="729" y="655"/>
                  </a:lnTo>
                  <a:lnTo>
                    <a:pt x="736" y="618"/>
                  </a:lnTo>
                  <a:lnTo>
                    <a:pt x="743" y="582"/>
                  </a:lnTo>
                  <a:lnTo>
                    <a:pt x="756" y="514"/>
                  </a:lnTo>
                  <a:lnTo>
                    <a:pt x="769" y="448"/>
                  </a:lnTo>
                  <a:lnTo>
                    <a:pt x="780" y="381"/>
                  </a:lnTo>
                  <a:lnTo>
                    <a:pt x="793" y="314"/>
                  </a:lnTo>
                  <a:lnTo>
                    <a:pt x="806" y="247"/>
                  </a:lnTo>
                  <a:lnTo>
                    <a:pt x="819" y="181"/>
                  </a:lnTo>
                  <a:lnTo>
                    <a:pt x="832" y="113"/>
                  </a:lnTo>
                  <a:lnTo>
                    <a:pt x="845" y="47"/>
                  </a:lnTo>
                  <a:lnTo>
                    <a:pt x="667" y="0"/>
                  </a:lnTo>
                  <a:lnTo>
                    <a:pt x="395" y="347"/>
                  </a:lnTo>
                  <a:lnTo>
                    <a:pt x="151" y="205"/>
                  </a:lnTo>
                  <a:lnTo>
                    <a:pt x="118" y="208"/>
                  </a:lnTo>
                  <a:lnTo>
                    <a:pt x="89" y="212"/>
                  </a:lnTo>
                  <a:lnTo>
                    <a:pt x="63" y="218"/>
                  </a:lnTo>
                  <a:lnTo>
                    <a:pt x="41" y="230"/>
                  </a:lnTo>
                  <a:lnTo>
                    <a:pt x="24" y="244"/>
                  </a:lnTo>
                  <a:lnTo>
                    <a:pt x="11" y="266"/>
                  </a:lnTo>
                  <a:lnTo>
                    <a:pt x="3" y="294"/>
                  </a:lnTo>
                  <a:lnTo>
                    <a:pt x="0" y="332"/>
                  </a:lnTo>
                  <a:lnTo>
                    <a:pt x="1" y="353"/>
                  </a:lnTo>
                  <a:lnTo>
                    <a:pt x="3" y="385"/>
                  </a:lnTo>
                  <a:lnTo>
                    <a:pt x="7" y="415"/>
                  </a:lnTo>
                  <a:lnTo>
                    <a:pt x="14" y="431"/>
                  </a:lnTo>
                  <a:lnTo>
                    <a:pt x="207" y="572"/>
                  </a:lnTo>
                  <a:lnTo>
                    <a:pt x="169" y="600"/>
                  </a:lnTo>
                  <a:lnTo>
                    <a:pt x="187" y="611"/>
                  </a:lnTo>
                  <a:lnTo>
                    <a:pt x="203" y="622"/>
                  </a:lnTo>
                  <a:lnTo>
                    <a:pt x="218" y="634"/>
                  </a:lnTo>
                  <a:lnTo>
                    <a:pt x="234" y="645"/>
                  </a:lnTo>
                  <a:lnTo>
                    <a:pt x="250" y="657"/>
                  </a:lnTo>
                  <a:lnTo>
                    <a:pt x="266" y="669"/>
                  </a:lnTo>
                  <a:lnTo>
                    <a:pt x="282" y="681"/>
                  </a:lnTo>
                  <a:lnTo>
                    <a:pt x="297" y="694"/>
                  </a:lnTo>
                  <a:lnTo>
                    <a:pt x="312" y="707"/>
                  </a:lnTo>
                  <a:lnTo>
                    <a:pt x="328" y="720"/>
                  </a:lnTo>
                  <a:lnTo>
                    <a:pt x="342" y="733"/>
                  </a:lnTo>
                  <a:lnTo>
                    <a:pt x="358" y="744"/>
                  </a:lnTo>
                  <a:lnTo>
                    <a:pt x="372" y="757"/>
                  </a:lnTo>
                  <a:lnTo>
                    <a:pt x="388" y="769"/>
                  </a:lnTo>
                  <a:lnTo>
                    <a:pt x="404" y="782"/>
                  </a:lnTo>
                  <a:lnTo>
                    <a:pt x="420" y="793"/>
                  </a:lnTo>
                  <a:lnTo>
                    <a:pt x="435" y="805"/>
                  </a:lnTo>
                  <a:lnTo>
                    <a:pt x="453" y="816"/>
                  </a:lnTo>
                  <a:lnTo>
                    <a:pt x="470" y="826"/>
                  </a:lnTo>
                  <a:lnTo>
                    <a:pt x="489" y="836"/>
                  </a:lnTo>
                  <a:lnTo>
                    <a:pt x="506" y="846"/>
                  </a:lnTo>
                  <a:lnTo>
                    <a:pt x="525" y="855"/>
                  </a:lnTo>
                  <a:lnTo>
                    <a:pt x="543" y="865"/>
                  </a:lnTo>
                  <a:lnTo>
                    <a:pt x="563" y="874"/>
                  </a:lnTo>
                  <a:lnTo>
                    <a:pt x="582" y="882"/>
                  </a:lnTo>
                  <a:lnTo>
                    <a:pt x="601" y="889"/>
                  </a:lnTo>
                  <a:lnTo>
                    <a:pt x="619" y="898"/>
                  </a:lnTo>
                  <a:lnTo>
                    <a:pt x="640" y="907"/>
                  </a:lnTo>
                  <a:lnTo>
                    <a:pt x="658" y="914"/>
                  </a:lnTo>
                  <a:lnTo>
                    <a:pt x="677" y="923"/>
                  </a:lnTo>
                  <a:lnTo>
                    <a:pt x="696" y="930"/>
                  </a:lnTo>
                  <a:lnTo>
                    <a:pt x="714" y="9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51"/>
            <p:cNvSpPr>
              <a:spLocks/>
            </p:cNvSpPr>
            <p:nvPr/>
          </p:nvSpPr>
          <p:spPr bwMode="auto">
            <a:xfrm>
              <a:off x="4049" y="2987"/>
              <a:ext cx="38" cy="7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15"/>
                </a:cxn>
                <a:cxn ang="0">
                  <a:pos x="8" y="29"/>
                </a:cxn>
                <a:cxn ang="0">
                  <a:pos x="14" y="44"/>
                </a:cxn>
                <a:cxn ang="0">
                  <a:pos x="21" y="54"/>
                </a:cxn>
                <a:cxn ang="0">
                  <a:pos x="29" y="45"/>
                </a:cxn>
                <a:cxn ang="0">
                  <a:pos x="23" y="35"/>
                </a:cxn>
                <a:cxn ang="0">
                  <a:pos x="19" y="23"/>
                </a:cxn>
                <a:cxn ang="0">
                  <a:pos x="14" y="12"/>
                </a:cxn>
                <a:cxn ang="0">
                  <a:pos x="11" y="0"/>
                </a:cxn>
                <a:cxn ang="0">
                  <a:pos x="0" y="3"/>
                </a:cxn>
              </a:cxnLst>
              <a:rect l="0" t="0" r="r" b="b"/>
              <a:pathLst>
                <a:path w="29" h="54">
                  <a:moveTo>
                    <a:pt x="0" y="3"/>
                  </a:moveTo>
                  <a:lnTo>
                    <a:pt x="4" y="15"/>
                  </a:lnTo>
                  <a:lnTo>
                    <a:pt x="8" y="29"/>
                  </a:lnTo>
                  <a:lnTo>
                    <a:pt x="14" y="44"/>
                  </a:lnTo>
                  <a:lnTo>
                    <a:pt x="21" y="54"/>
                  </a:lnTo>
                  <a:lnTo>
                    <a:pt x="29" y="45"/>
                  </a:lnTo>
                  <a:lnTo>
                    <a:pt x="23" y="35"/>
                  </a:lnTo>
                  <a:lnTo>
                    <a:pt x="19" y="23"/>
                  </a:lnTo>
                  <a:lnTo>
                    <a:pt x="14" y="12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52"/>
            <p:cNvSpPr>
              <a:spLocks/>
            </p:cNvSpPr>
            <p:nvPr/>
          </p:nvSpPr>
          <p:spPr bwMode="auto">
            <a:xfrm>
              <a:off x="4049" y="1801"/>
              <a:ext cx="214" cy="1190"/>
            </a:xfrm>
            <a:custGeom>
              <a:avLst/>
              <a:gdLst/>
              <a:ahLst/>
              <a:cxnLst>
                <a:cxn ang="0">
                  <a:pos x="155" y="10"/>
                </a:cxn>
                <a:cxn ang="0">
                  <a:pos x="151" y="5"/>
                </a:cxn>
                <a:cxn ang="0">
                  <a:pos x="144" y="52"/>
                </a:cxn>
                <a:cxn ang="0">
                  <a:pos x="134" y="98"/>
                </a:cxn>
                <a:cxn ang="0">
                  <a:pos x="123" y="145"/>
                </a:cxn>
                <a:cxn ang="0">
                  <a:pos x="113" y="193"/>
                </a:cxn>
                <a:cxn ang="0">
                  <a:pos x="103" y="245"/>
                </a:cxn>
                <a:cxn ang="0">
                  <a:pos x="93" y="298"/>
                </a:cxn>
                <a:cxn ang="0">
                  <a:pos x="83" y="350"/>
                </a:cxn>
                <a:cxn ang="0">
                  <a:pos x="73" y="403"/>
                </a:cxn>
                <a:cxn ang="0">
                  <a:pos x="65" y="456"/>
                </a:cxn>
                <a:cxn ang="0">
                  <a:pos x="54" y="508"/>
                </a:cxn>
                <a:cxn ang="0">
                  <a:pos x="44" y="561"/>
                </a:cxn>
                <a:cxn ang="0">
                  <a:pos x="36" y="613"/>
                </a:cxn>
                <a:cxn ang="0">
                  <a:pos x="24" y="669"/>
                </a:cxn>
                <a:cxn ang="0">
                  <a:pos x="11" y="732"/>
                </a:cxn>
                <a:cxn ang="0">
                  <a:pos x="1" y="795"/>
                </a:cxn>
                <a:cxn ang="0">
                  <a:pos x="0" y="851"/>
                </a:cxn>
                <a:cxn ang="0">
                  <a:pos x="11" y="848"/>
                </a:cxn>
                <a:cxn ang="0">
                  <a:pos x="14" y="794"/>
                </a:cxn>
                <a:cxn ang="0">
                  <a:pos x="29" y="702"/>
                </a:cxn>
                <a:cxn ang="0">
                  <a:pos x="49" y="582"/>
                </a:cxn>
                <a:cxn ang="0">
                  <a:pos x="73" y="447"/>
                </a:cxn>
                <a:cxn ang="0">
                  <a:pos x="100" y="311"/>
                </a:cxn>
                <a:cxn ang="0">
                  <a:pos x="125" y="184"/>
                </a:cxn>
                <a:cxn ang="0">
                  <a:pos x="146" y="78"/>
                </a:cxn>
                <a:cxn ang="0">
                  <a:pos x="161" y="6"/>
                </a:cxn>
                <a:cxn ang="0">
                  <a:pos x="157" y="0"/>
                </a:cxn>
                <a:cxn ang="0">
                  <a:pos x="161" y="6"/>
                </a:cxn>
                <a:cxn ang="0">
                  <a:pos x="162" y="2"/>
                </a:cxn>
                <a:cxn ang="0">
                  <a:pos x="157" y="0"/>
                </a:cxn>
                <a:cxn ang="0">
                  <a:pos x="155" y="10"/>
                </a:cxn>
              </a:cxnLst>
              <a:rect l="0" t="0" r="r" b="b"/>
              <a:pathLst>
                <a:path w="162" h="851">
                  <a:moveTo>
                    <a:pt x="155" y="10"/>
                  </a:moveTo>
                  <a:lnTo>
                    <a:pt x="151" y="5"/>
                  </a:lnTo>
                  <a:lnTo>
                    <a:pt x="144" y="52"/>
                  </a:lnTo>
                  <a:lnTo>
                    <a:pt x="134" y="98"/>
                  </a:lnTo>
                  <a:lnTo>
                    <a:pt x="123" y="145"/>
                  </a:lnTo>
                  <a:lnTo>
                    <a:pt x="113" y="193"/>
                  </a:lnTo>
                  <a:lnTo>
                    <a:pt x="103" y="245"/>
                  </a:lnTo>
                  <a:lnTo>
                    <a:pt x="93" y="298"/>
                  </a:lnTo>
                  <a:lnTo>
                    <a:pt x="83" y="350"/>
                  </a:lnTo>
                  <a:lnTo>
                    <a:pt x="73" y="403"/>
                  </a:lnTo>
                  <a:lnTo>
                    <a:pt x="65" y="456"/>
                  </a:lnTo>
                  <a:lnTo>
                    <a:pt x="54" y="508"/>
                  </a:lnTo>
                  <a:lnTo>
                    <a:pt x="44" y="561"/>
                  </a:lnTo>
                  <a:lnTo>
                    <a:pt x="36" y="613"/>
                  </a:lnTo>
                  <a:lnTo>
                    <a:pt x="24" y="669"/>
                  </a:lnTo>
                  <a:lnTo>
                    <a:pt x="11" y="732"/>
                  </a:lnTo>
                  <a:lnTo>
                    <a:pt x="1" y="795"/>
                  </a:lnTo>
                  <a:lnTo>
                    <a:pt x="0" y="851"/>
                  </a:lnTo>
                  <a:lnTo>
                    <a:pt x="11" y="848"/>
                  </a:lnTo>
                  <a:lnTo>
                    <a:pt x="14" y="794"/>
                  </a:lnTo>
                  <a:lnTo>
                    <a:pt x="29" y="702"/>
                  </a:lnTo>
                  <a:lnTo>
                    <a:pt x="49" y="582"/>
                  </a:lnTo>
                  <a:lnTo>
                    <a:pt x="73" y="447"/>
                  </a:lnTo>
                  <a:lnTo>
                    <a:pt x="100" y="311"/>
                  </a:lnTo>
                  <a:lnTo>
                    <a:pt x="125" y="184"/>
                  </a:lnTo>
                  <a:lnTo>
                    <a:pt x="146" y="78"/>
                  </a:lnTo>
                  <a:lnTo>
                    <a:pt x="161" y="6"/>
                  </a:lnTo>
                  <a:lnTo>
                    <a:pt x="157" y="0"/>
                  </a:lnTo>
                  <a:lnTo>
                    <a:pt x="161" y="6"/>
                  </a:lnTo>
                  <a:lnTo>
                    <a:pt x="162" y="2"/>
                  </a:lnTo>
                  <a:lnTo>
                    <a:pt x="157" y="0"/>
                  </a:lnTo>
                  <a:lnTo>
                    <a:pt x="15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53"/>
            <p:cNvSpPr>
              <a:spLocks/>
            </p:cNvSpPr>
            <p:nvPr/>
          </p:nvSpPr>
          <p:spPr bwMode="auto">
            <a:xfrm>
              <a:off x="4014" y="1736"/>
              <a:ext cx="243" cy="79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3" y="11"/>
                </a:cxn>
                <a:cxn ang="0">
                  <a:pos x="181" y="57"/>
                </a:cxn>
                <a:cxn ang="0">
                  <a:pos x="183" y="47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7" y="8"/>
                </a:cxn>
              </a:cxnLst>
              <a:rect l="0" t="0" r="r" b="b"/>
              <a:pathLst>
                <a:path w="183" h="57">
                  <a:moveTo>
                    <a:pt x="7" y="8"/>
                  </a:moveTo>
                  <a:lnTo>
                    <a:pt x="3" y="11"/>
                  </a:lnTo>
                  <a:lnTo>
                    <a:pt x="181" y="57"/>
                  </a:lnTo>
                  <a:lnTo>
                    <a:pt x="183" y="47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54"/>
            <p:cNvSpPr>
              <a:spLocks/>
            </p:cNvSpPr>
            <p:nvPr/>
          </p:nvSpPr>
          <p:spPr bwMode="auto">
            <a:xfrm>
              <a:off x="3652" y="1740"/>
              <a:ext cx="371" cy="498"/>
            </a:xfrm>
            <a:custGeom>
              <a:avLst/>
              <a:gdLst/>
              <a:ahLst/>
              <a:cxnLst>
                <a:cxn ang="0">
                  <a:pos x="1" y="355"/>
                </a:cxn>
                <a:cxn ang="0">
                  <a:pos x="8" y="353"/>
                </a:cxn>
                <a:cxn ang="0">
                  <a:pos x="280" y="5"/>
                </a:cxn>
                <a:cxn ang="0">
                  <a:pos x="273" y="0"/>
                </a:cxn>
                <a:cxn ang="0">
                  <a:pos x="0" y="346"/>
                </a:cxn>
                <a:cxn ang="0">
                  <a:pos x="7" y="345"/>
                </a:cxn>
                <a:cxn ang="0">
                  <a:pos x="1" y="355"/>
                </a:cxn>
                <a:cxn ang="0">
                  <a:pos x="3" y="356"/>
                </a:cxn>
                <a:cxn ang="0">
                  <a:pos x="6" y="356"/>
                </a:cxn>
                <a:cxn ang="0">
                  <a:pos x="7" y="355"/>
                </a:cxn>
                <a:cxn ang="0">
                  <a:pos x="8" y="353"/>
                </a:cxn>
                <a:cxn ang="0">
                  <a:pos x="1" y="355"/>
                </a:cxn>
              </a:cxnLst>
              <a:rect l="0" t="0" r="r" b="b"/>
              <a:pathLst>
                <a:path w="280" h="356">
                  <a:moveTo>
                    <a:pt x="1" y="355"/>
                  </a:moveTo>
                  <a:lnTo>
                    <a:pt x="8" y="353"/>
                  </a:lnTo>
                  <a:lnTo>
                    <a:pt x="280" y="5"/>
                  </a:lnTo>
                  <a:lnTo>
                    <a:pt x="273" y="0"/>
                  </a:lnTo>
                  <a:lnTo>
                    <a:pt x="0" y="346"/>
                  </a:lnTo>
                  <a:lnTo>
                    <a:pt x="7" y="345"/>
                  </a:lnTo>
                  <a:lnTo>
                    <a:pt x="1" y="355"/>
                  </a:lnTo>
                  <a:lnTo>
                    <a:pt x="3" y="356"/>
                  </a:lnTo>
                  <a:lnTo>
                    <a:pt x="6" y="356"/>
                  </a:lnTo>
                  <a:lnTo>
                    <a:pt x="7" y="355"/>
                  </a:lnTo>
                  <a:lnTo>
                    <a:pt x="8" y="353"/>
                  </a:lnTo>
                  <a:lnTo>
                    <a:pt x="1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55"/>
            <p:cNvSpPr>
              <a:spLocks/>
            </p:cNvSpPr>
            <p:nvPr/>
          </p:nvSpPr>
          <p:spPr bwMode="auto">
            <a:xfrm>
              <a:off x="3330" y="2025"/>
              <a:ext cx="332" cy="211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10"/>
                </a:cxn>
                <a:cxn ang="0">
                  <a:pos x="244" y="151"/>
                </a:cxn>
                <a:cxn ang="0">
                  <a:pos x="250" y="141"/>
                </a:cxn>
                <a:cxn ang="0">
                  <a:pos x="244" y="138"/>
                </a:cxn>
                <a:cxn ang="0">
                  <a:pos x="234" y="132"/>
                </a:cxn>
                <a:cxn ang="0">
                  <a:pos x="220" y="123"/>
                </a:cxn>
                <a:cxn ang="0">
                  <a:pos x="204" y="115"/>
                </a:cxn>
                <a:cxn ang="0">
                  <a:pos x="185" y="103"/>
                </a:cxn>
                <a:cxn ang="0">
                  <a:pos x="164" y="92"/>
                </a:cxn>
                <a:cxn ang="0">
                  <a:pos x="142" y="79"/>
                </a:cxn>
                <a:cxn ang="0">
                  <a:pos x="121" y="66"/>
                </a:cxn>
                <a:cxn ang="0">
                  <a:pos x="99" y="54"/>
                </a:cxn>
                <a:cxn ang="0">
                  <a:pos x="78" y="42"/>
                </a:cxn>
                <a:cxn ang="0">
                  <a:pos x="57" y="30"/>
                </a:cxn>
                <a:cxn ang="0">
                  <a:pos x="40" y="20"/>
                </a:cxn>
                <a:cxn ang="0">
                  <a:pos x="26" y="11"/>
                </a:cxn>
                <a:cxn ang="0">
                  <a:pos x="14" y="6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1" y="10"/>
                </a:cxn>
              </a:cxnLst>
              <a:rect l="0" t="0" r="r" b="b"/>
              <a:pathLst>
                <a:path w="250" h="151">
                  <a:moveTo>
                    <a:pt x="1" y="10"/>
                  </a:moveTo>
                  <a:lnTo>
                    <a:pt x="0" y="10"/>
                  </a:lnTo>
                  <a:lnTo>
                    <a:pt x="244" y="151"/>
                  </a:lnTo>
                  <a:lnTo>
                    <a:pt x="250" y="141"/>
                  </a:lnTo>
                  <a:lnTo>
                    <a:pt x="244" y="138"/>
                  </a:lnTo>
                  <a:lnTo>
                    <a:pt x="234" y="132"/>
                  </a:lnTo>
                  <a:lnTo>
                    <a:pt x="220" y="123"/>
                  </a:lnTo>
                  <a:lnTo>
                    <a:pt x="204" y="115"/>
                  </a:lnTo>
                  <a:lnTo>
                    <a:pt x="185" y="103"/>
                  </a:lnTo>
                  <a:lnTo>
                    <a:pt x="164" y="92"/>
                  </a:lnTo>
                  <a:lnTo>
                    <a:pt x="142" y="79"/>
                  </a:lnTo>
                  <a:lnTo>
                    <a:pt x="121" y="66"/>
                  </a:lnTo>
                  <a:lnTo>
                    <a:pt x="99" y="54"/>
                  </a:lnTo>
                  <a:lnTo>
                    <a:pt x="78" y="42"/>
                  </a:lnTo>
                  <a:lnTo>
                    <a:pt x="57" y="30"/>
                  </a:lnTo>
                  <a:lnTo>
                    <a:pt x="40" y="20"/>
                  </a:lnTo>
                  <a:lnTo>
                    <a:pt x="26" y="11"/>
                  </a:lnTo>
                  <a:lnTo>
                    <a:pt x="14" y="6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56"/>
            <p:cNvSpPr>
              <a:spLocks/>
            </p:cNvSpPr>
            <p:nvPr/>
          </p:nvSpPr>
          <p:spPr bwMode="auto">
            <a:xfrm>
              <a:off x="3142" y="2025"/>
              <a:ext cx="194" cy="101"/>
            </a:xfrm>
            <a:custGeom>
              <a:avLst/>
              <a:gdLst/>
              <a:ahLst/>
              <a:cxnLst>
                <a:cxn ang="0">
                  <a:pos x="10" y="72"/>
                </a:cxn>
                <a:cxn ang="0">
                  <a:pos x="20" y="50"/>
                </a:cxn>
                <a:cxn ang="0">
                  <a:pos x="31" y="34"/>
                </a:cxn>
                <a:cxn ang="0">
                  <a:pos x="47" y="24"/>
                </a:cxn>
                <a:cxn ang="0">
                  <a:pos x="64" y="19"/>
                </a:cxn>
                <a:cxn ang="0">
                  <a:pos x="83" y="14"/>
                </a:cxn>
                <a:cxn ang="0">
                  <a:pos x="103" y="13"/>
                </a:cxn>
                <a:cxn ang="0">
                  <a:pos x="123" y="11"/>
                </a:cxn>
                <a:cxn ang="0">
                  <a:pos x="143" y="10"/>
                </a:cxn>
                <a:cxn ang="0">
                  <a:pos x="146" y="0"/>
                </a:cxn>
                <a:cxn ang="0">
                  <a:pos x="123" y="1"/>
                </a:cxn>
                <a:cxn ang="0">
                  <a:pos x="102" y="3"/>
                </a:cxn>
                <a:cxn ang="0">
                  <a:pos x="80" y="4"/>
                </a:cxn>
                <a:cxn ang="0">
                  <a:pos x="60" y="8"/>
                </a:cxn>
                <a:cxn ang="0">
                  <a:pos x="41" y="16"/>
                </a:cxn>
                <a:cxn ang="0">
                  <a:pos x="24" y="27"/>
                </a:cxn>
                <a:cxn ang="0">
                  <a:pos x="11" y="44"/>
                </a:cxn>
                <a:cxn ang="0">
                  <a:pos x="0" y="69"/>
                </a:cxn>
                <a:cxn ang="0">
                  <a:pos x="10" y="72"/>
                </a:cxn>
              </a:cxnLst>
              <a:rect l="0" t="0" r="r" b="b"/>
              <a:pathLst>
                <a:path w="146" h="72">
                  <a:moveTo>
                    <a:pt x="10" y="72"/>
                  </a:moveTo>
                  <a:lnTo>
                    <a:pt x="20" y="50"/>
                  </a:lnTo>
                  <a:lnTo>
                    <a:pt x="31" y="34"/>
                  </a:lnTo>
                  <a:lnTo>
                    <a:pt x="47" y="24"/>
                  </a:lnTo>
                  <a:lnTo>
                    <a:pt x="64" y="19"/>
                  </a:lnTo>
                  <a:lnTo>
                    <a:pt x="83" y="14"/>
                  </a:lnTo>
                  <a:lnTo>
                    <a:pt x="103" y="13"/>
                  </a:lnTo>
                  <a:lnTo>
                    <a:pt x="123" y="11"/>
                  </a:lnTo>
                  <a:lnTo>
                    <a:pt x="143" y="10"/>
                  </a:lnTo>
                  <a:lnTo>
                    <a:pt x="146" y="0"/>
                  </a:lnTo>
                  <a:lnTo>
                    <a:pt x="123" y="1"/>
                  </a:lnTo>
                  <a:lnTo>
                    <a:pt x="102" y="3"/>
                  </a:lnTo>
                  <a:lnTo>
                    <a:pt x="80" y="4"/>
                  </a:lnTo>
                  <a:lnTo>
                    <a:pt x="60" y="8"/>
                  </a:lnTo>
                  <a:lnTo>
                    <a:pt x="41" y="16"/>
                  </a:lnTo>
                  <a:lnTo>
                    <a:pt x="24" y="27"/>
                  </a:lnTo>
                  <a:lnTo>
                    <a:pt x="11" y="44"/>
                  </a:lnTo>
                  <a:lnTo>
                    <a:pt x="0" y="69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57"/>
            <p:cNvSpPr>
              <a:spLocks/>
            </p:cNvSpPr>
            <p:nvPr/>
          </p:nvSpPr>
          <p:spPr bwMode="auto">
            <a:xfrm>
              <a:off x="3128" y="2122"/>
              <a:ext cx="33" cy="230"/>
            </a:xfrm>
            <a:custGeom>
              <a:avLst/>
              <a:gdLst/>
              <a:ahLst/>
              <a:cxnLst>
                <a:cxn ang="0">
                  <a:pos x="23" y="157"/>
                </a:cxn>
                <a:cxn ang="0">
                  <a:pos x="25" y="159"/>
                </a:cxn>
                <a:cxn ang="0">
                  <a:pos x="13" y="121"/>
                </a:cxn>
                <a:cxn ang="0">
                  <a:pos x="9" y="82"/>
                </a:cxn>
                <a:cxn ang="0">
                  <a:pos x="12" y="42"/>
                </a:cxn>
                <a:cxn ang="0">
                  <a:pos x="21" y="3"/>
                </a:cxn>
                <a:cxn ang="0">
                  <a:pos x="11" y="0"/>
                </a:cxn>
                <a:cxn ang="0">
                  <a:pos x="3" y="37"/>
                </a:cxn>
                <a:cxn ang="0">
                  <a:pos x="0" y="86"/>
                </a:cxn>
                <a:cxn ang="0">
                  <a:pos x="3" y="134"/>
                </a:cxn>
                <a:cxn ang="0">
                  <a:pos x="16" y="165"/>
                </a:cxn>
                <a:cxn ang="0">
                  <a:pos x="23" y="157"/>
                </a:cxn>
              </a:cxnLst>
              <a:rect l="0" t="0" r="r" b="b"/>
              <a:pathLst>
                <a:path w="25" h="165">
                  <a:moveTo>
                    <a:pt x="23" y="157"/>
                  </a:moveTo>
                  <a:lnTo>
                    <a:pt x="25" y="159"/>
                  </a:lnTo>
                  <a:lnTo>
                    <a:pt x="13" y="121"/>
                  </a:lnTo>
                  <a:lnTo>
                    <a:pt x="9" y="82"/>
                  </a:lnTo>
                  <a:lnTo>
                    <a:pt x="12" y="42"/>
                  </a:lnTo>
                  <a:lnTo>
                    <a:pt x="21" y="3"/>
                  </a:lnTo>
                  <a:lnTo>
                    <a:pt x="11" y="0"/>
                  </a:lnTo>
                  <a:lnTo>
                    <a:pt x="3" y="37"/>
                  </a:lnTo>
                  <a:lnTo>
                    <a:pt x="0" y="86"/>
                  </a:lnTo>
                  <a:lnTo>
                    <a:pt x="3" y="134"/>
                  </a:lnTo>
                  <a:lnTo>
                    <a:pt x="16" y="165"/>
                  </a:lnTo>
                  <a:lnTo>
                    <a:pt x="23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58"/>
            <p:cNvSpPr>
              <a:spLocks/>
            </p:cNvSpPr>
            <p:nvPr/>
          </p:nvSpPr>
          <p:spPr bwMode="auto">
            <a:xfrm>
              <a:off x="3149" y="2341"/>
              <a:ext cx="273" cy="209"/>
            </a:xfrm>
            <a:custGeom>
              <a:avLst/>
              <a:gdLst/>
              <a:ahLst/>
              <a:cxnLst>
                <a:cxn ang="0">
                  <a:pos x="200" y="149"/>
                </a:cxn>
                <a:cxn ang="0">
                  <a:pos x="200" y="140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193" y="149"/>
                </a:cxn>
                <a:cxn ang="0">
                  <a:pos x="193" y="140"/>
                </a:cxn>
                <a:cxn ang="0">
                  <a:pos x="200" y="149"/>
                </a:cxn>
                <a:cxn ang="0">
                  <a:pos x="206" y="145"/>
                </a:cxn>
                <a:cxn ang="0">
                  <a:pos x="200" y="140"/>
                </a:cxn>
                <a:cxn ang="0">
                  <a:pos x="200" y="149"/>
                </a:cxn>
              </a:cxnLst>
              <a:rect l="0" t="0" r="r" b="b"/>
              <a:pathLst>
                <a:path w="206" h="149">
                  <a:moveTo>
                    <a:pt x="200" y="149"/>
                  </a:moveTo>
                  <a:lnTo>
                    <a:pt x="200" y="140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3" y="149"/>
                  </a:lnTo>
                  <a:lnTo>
                    <a:pt x="193" y="140"/>
                  </a:lnTo>
                  <a:lnTo>
                    <a:pt x="200" y="149"/>
                  </a:lnTo>
                  <a:lnTo>
                    <a:pt x="206" y="145"/>
                  </a:lnTo>
                  <a:lnTo>
                    <a:pt x="200" y="140"/>
                  </a:lnTo>
                  <a:lnTo>
                    <a:pt x="20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59"/>
            <p:cNvSpPr>
              <a:spLocks/>
            </p:cNvSpPr>
            <p:nvPr/>
          </p:nvSpPr>
          <p:spPr bwMode="auto">
            <a:xfrm>
              <a:off x="3348" y="2537"/>
              <a:ext cx="66" cy="53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11" y="38"/>
                </a:cxn>
                <a:cxn ang="0">
                  <a:pos x="50" y="9"/>
                </a:cxn>
                <a:cxn ang="0">
                  <a:pos x="43" y="0"/>
                </a:cxn>
                <a:cxn ang="0">
                  <a:pos x="6" y="29"/>
                </a:cxn>
                <a:cxn ang="0">
                  <a:pos x="6" y="38"/>
                </a:cxn>
                <a:cxn ang="0">
                  <a:pos x="6" y="29"/>
                </a:cxn>
                <a:cxn ang="0">
                  <a:pos x="0" y="33"/>
                </a:cxn>
                <a:cxn ang="0">
                  <a:pos x="6" y="38"/>
                </a:cxn>
                <a:cxn ang="0">
                  <a:pos x="11" y="29"/>
                </a:cxn>
              </a:cxnLst>
              <a:rect l="0" t="0" r="r" b="b"/>
              <a:pathLst>
                <a:path w="50" h="38">
                  <a:moveTo>
                    <a:pt x="11" y="29"/>
                  </a:moveTo>
                  <a:lnTo>
                    <a:pt x="11" y="38"/>
                  </a:lnTo>
                  <a:lnTo>
                    <a:pt x="50" y="9"/>
                  </a:lnTo>
                  <a:lnTo>
                    <a:pt x="43" y="0"/>
                  </a:lnTo>
                  <a:lnTo>
                    <a:pt x="6" y="29"/>
                  </a:lnTo>
                  <a:lnTo>
                    <a:pt x="6" y="38"/>
                  </a:lnTo>
                  <a:lnTo>
                    <a:pt x="6" y="29"/>
                  </a:lnTo>
                  <a:lnTo>
                    <a:pt x="0" y="33"/>
                  </a:lnTo>
                  <a:lnTo>
                    <a:pt x="6" y="38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60"/>
            <p:cNvSpPr>
              <a:spLocks/>
            </p:cNvSpPr>
            <p:nvPr/>
          </p:nvSpPr>
          <p:spPr bwMode="auto">
            <a:xfrm>
              <a:off x="3356" y="2577"/>
              <a:ext cx="331" cy="275"/>
            </a:xfrm>
            <a:custGeom>
              <a:avLst/>
              <a:gdLst/>
              <a:ahLst/>
              <a:cxnLst>
                <a:cxn ang="0">
                  <a:pos x="250" y="189"/>
                </a:cxn>
                <a:cxn ang="0">
                  <a:pos x="235" y="176"/>
                </a:cxn>
                <a:cxn ang="0">
                  <a:pos x="221" y="164"/>
                </a:cxn>
                <a:cxn ang="0">
                  <a:pos x="205" y="151"/>
                </a:cxn>
                <a:cxn ang="0">
                  <a:pos x="189" y="140"/>
                </a:cxn>
                <a:cxn ang="0">
                  <a:pos x="175" y="128"/>
                </a:cxn>
                <a:cxn ang="0">
                  <a:pos x="159" y="117"/>
                </a:cxn>
                <a:cxn ang="0">
                  <a:pos x="143" y="105"/>
                </a:cxn>
                <a:cxn ang="0">
                  <a:pos x="128" y="94"/>
                </a:cxn>
                <a:cxn ang="0">
                  <a:pos x="112" y="84"/>
                </a:cxn>
                <a:cxn ang="0">
                  <a:pos x="96" y="72"/>
                </a:cxn>
                <a:cxn ang="0">
                  <a:pos x="80" y="61"/>
                </a:cxn>
                <a:cxn ang="0">
                  <a:pos x="64" y="49"/>
                </a:cxn>
                <a:cxn ang="0">
                  <a:pos x="48" y="38"/>
                </a:cxn>
                <a:cxn ang="0">
                  <a:pos x="34" y="25"/>
                </a:cxn>
                <a:cxn ang="0">
                  <a:pos x="20" y="13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11" y="20"/>
                </a:cxn>
                <a:cxn ang="0">
                  <a:pos x="23" y="32"/>
                </a:cxn>
                <a:cxn ang="0">
                  <a:pos x="37" y="43"/>
                </a:cxn>
                <a:cxn ang="0">
                  <a:pos x="51" y="56"/>
                </a:cxn>
                <a:cxn ang="0">
                  <a:pos x="67" y="68"/>
                </a:cxn>
                <a:cxn ang="0">
                  <a:pos x="83" y="79"/>
                </a:cxn>
                <a:cxn ang="0">
                  <a:pos x="100" y="92"/>
                </a:cxn>
                <a:cxn ang="0">
                  <a:pos x="116" y="104"/>
                </a:cxn>
                <a:cxn ang="0">
                  <a:pos x="133" y="115"/>
                </a:cxn>
                <a:cxn ang="0">
                  <a:pos x="151" y="128"/>
                </a:cxn>
                <a:cxn ang="0">
                  <a:pos x="168" y="140"/>
                </a:cxn>
                <a:cxn ang="0">
                  <a:pos x="184" y="151"/>
                </a:cxn>
                <a:cxn ang="0">
                  <a:pos x="199" y="163"/>
                </a:cxn>
                <a:cxn ang="0">
                  <a:pos x="215" y="174"/>
                </a:cxn>
                <a:cxn ang="0">
                  <a:pos x="230" y="186"/>
                </a:cxn>
                <a:cxn ang="0">
                  <a:pos x="244" y="196"/>
                </a:cxn>
                <a:cxn ang="0">
                  <a:pos x="250" y="189"/>
                </a:cxn>
              </a:cxnLst>
              <a:rect l="0" t="0" r="r" b="b"/>
              <a:pathLst>
                <a:path w="250" h="196">
                  <a:moveTo>
                    <a:pt x="250" y="189"/>
                  </a:moveTo>
                  <a:lnTo>
                    <a:pt x="235" y="176"/>
                  </a:lnTo>
                  <a:lnTo>
                    <a:pt x="221" y="164"/>
                  </a:lnTo>
                  <a:lnTo>
                    <a:pt x="205" y="151"/>
                  </a:lnTo>
                  <a:lnTo>
                    <a:pt x="189" y="140"/>
                  </a:lnTo>
                  <a:lnTo>
                    <a:pt x="175" y="128"/>
                  </a:lnTo>
                  <a:lnTo>
                    <a:pt x="159" y="117"/>
                  </a:lnTo>
                  <a:lnTo>
                    <a:pt x="143" y="105"/>
                  </a:lnTo>
                  <a:lnTo>
                    <a:pt x="128" y="94"/>
                  </a:lnTo>
                  <a:lnTo>
                    <a:pt x="112" y="84"/>
                  </a:lnTo>
                  <a:lnTo>
                    <a:pt x="96" y="72"/>
                  </a:lnTo>
                  <a:lnTo>
                    <a:pt x="80" y="61"/>
                  </a:lnTo>
                  <a:lnTo>
                    <a:pt x="64" y="49"/>
                  </a:lnTo>
                  <a:lnTo>
                    <a:pt x="48" y="38"/>
                  </a:lnTo>
                  <a:lnTo>
                    <a:pt x="34" y="25"/>
                  </a:lnTo>
                  <a:lnTo>
                    <a:pt x="20" y="13"/>
                  </a:lnTo>
                  <a:lnTo>
                    <a:pt x="5" y="0"/>
                  </a:lnTo>
                  <a:lnTo>
                    <a:pt x="0" y="9"/>
                  </a:lnTo>
                  <a:lnTo>
                    <a:pt x="11" y="20"/>
                  </a:lnTo>
                  <a:lnTo>
                    <a:pt x="23" y="32"/>
                  </a:lnTo>
                  <a:lnTo>
                    <a:pt x="37" y="43"/>
                  </a:lnTo>
                  <a:lnTo>
                    <a:pt x="51" y="56"/>
                  </a:lnTo>
                  <a:lnTo>
                    <a:pt x="67" y="68"/>
                  </a:lnTo>
                  <a:lnTo>
                    <a:pt x="83" y="79"/>
                  </a:lnTo>
                  <a:lnTo>
                    <a:pt x="100" y="92"/>
                  </a:lnTo>
                  <a:lnTo>
                    <a:pt x="116" y="104"/>
                  </a:lnTo>
                  <a:lnTo>
                    <a:pt x="133" y="115"/>
                  </a:lnTo>
                  <a:lnTo>
                    <a:pt x="151" y="128"/>
                  </a:lnTo>
                  <a:lnTo>
                    <a:pt x="168" y="140"/>
                  </a:lnTo>
                  <a:lnTo>
                    <a:pt x="184" y="151"/>
                  </a:lnTo>
                  <a:lnTo>
                    <a:pt x="199" y="163"/>
                  </a:lnTo>
                  <a:lnTo>
                    <a:pt x="215" y="174"/>
                  </a:lnTo>
                  <a:lnTo>
                    <a:pt x="230" y="186"/>
                  </a:lnTo>
                  <a:lnTo>
                    <a:pt x="244" y="196"/>
                  </a:lnTo>
                  <a:lnTo>
                    <a:pt x="250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61"/>
            <p:cNvSpPr>
              <a:spLocks/>
            </p:cNvSpPr>
            <p:nvPr/>
          </p:nvSpPr>
          <p:spPr bwMode="auto">
            <a:xfrm>
              <a:off x="3679" y="2842"/>
              <a:ext cx="432" cy="236"/>
            </a:xfrm>
            <a:custGeom>
              <a:avLst/>
              <a:gdLst/>
              <a:ahLst/>
              <a:cxnLst>
                <a:cxn ang="0">
                  <a:pos x="300" y="158"/>
                </a:cxn>
                <a:cxn ang="0">
                  <a:pos x="306" y="149"/>
                </a:cxn>
                <a:cxn ang="0">
                  <a:pos x="295" y="146"/>
                </a:cxn>
                <a:cxn ang="0">
                  <a:pos x="280" y="140"/>
                </a:cxn>
                <a:cxn ang="0">
                  <a:pos x="263" y="133"/>
                </a:cxn>
                <a:cxn ang="0">
                  <a:pos x="244" y="126"/>
                </a:cxn>
                <a:cxn ang="0">
                  <a:pos x="224" y="116"/>
                </a:cxn>
                <a:cxn ang="0">
                  <a:pos x="203" y="106"/>
                </a:cxn>
                <a:cxn ang="0">
                  <a:pos x="180" y="94"/>
                </a:cxn>
                <a:cxn ang="0">
                  <a:pos x="157" y="83"/>
                </a:cxn>
                <a:cxn ang="0">
                  <a:pos x="132" y="70"/>
                </a:cxn>
                <a:cxn ang="0">
                  <a:pos x="109" y="58"/>
                </a:cxn>
                <a:cxn ang="0">
                  <a:pos x="88" y="47"/>
                </a:cxn>
                <a:cxn ang="0">
                  <a:pos x="68" y="35"/>
                </a:cxn>
                <a:cxn ang="0">
                  <a:pos x="49" y="24"/>
                </a:cxn>
                <a:cxn ang="0">
                  <a:pos x="32" y="15"/>
                </a:cxn>
                <a:cxn ang="0">
                  <a:pos x="17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14" y="20"/>
                </a:cxn>
                <a:cxn ang="0">
                  <a:pos x="30" y="31"/>
                </a:cxn>
                <a:cxn ang="0">
                  <a:pos x="47" y="43"/>
                </a:cxn>
                <a:cxn ang="0">
                  <a:pos x="66" y="53"/>
                </a:cxn>
                <a:cxn ang="0">
                  <a:pos x="86" y="63"/>
                </a:cxn>
                <a:cxn ang="0">
                  <a:pos x="106" y="71"/>
                </a:cxn>
                <a:cxn ang="0">
                  <a:pos x="128" y="80"/>
                </a:cxn>
                <a:cxn ang="0">
                  <a:pos x="149" y="89"/>
                </a:cxn>
                <a:cxn ang="0">
                  <a:pos x="170" y="97"/>
                </a:cxn>
                <a:cxn ang="0">
                  <a:pos x="191" y="106"/>
                </a:cxn>
                <a:cxn ang="0">
                  <a:pos x="211" y="115"/>
                </a:cxn>
                <a:cxn ang="0">
                  <a:pos x="231" y="123"/>
                </a:cxn>
                <a:cxn ang="0">
                  <a:pos x="252" y="130"/>
                </a:cxn>
                <a:cxn ang="0">
                  <a:pos x="270" y="139"/>
                </a:cxn>
                <a:cxn ang="0">
                  <a:pos x="286" y="149"/>
                </a:cxn>
                <a:cxn ang="0">
                  <a:pos x="302" y="158"/>
                </a:cxn>
                <a:cxn ang="0">
                  <a:pos x="308" y="149"/>
                </a:cxn>
                <a:cxn ang="0">
                  <a:pos x="302" y="158"/>
                </a:cxn>
                <a:cxn ang="0">
                  <a:pos x="326" y="169"/>
                </a:cxn>
                <a:cxn ang="0">
                  <a:pos x="308" y="149"/>
                </a:cxn>
                <a:cxn ang="0">
                  <a:pos x="300" y="158"/>
                </a:cxn>
              </a:cxnLst>
              <a:rect l="0" t="0" r="r" b="b"/>
              <a:pathLst>
                <a:path w="326" h="169">
                  <a:moveTo>
                    <a:pt x="300" y="158"/>
                  </a:moveTo>
                  <a:lnTo>
                    <a:pt x="306" y="149"/>
                  </a:lnTo>
                  <a:lnTo>
                    <a:pt x="295" y="146"/>
                  </a:lnTo>
                  <a:lnTo>
                    <a:pt x="280" y="140"/>
                  </a:lnTo>
                  <a:lnTo>
                    <a:pt x="263" y="133"/>
                  </a:lnTo>
                  <a:lnTo>
                    <a:pt x="244" y="126"/>
                  </a:lnTo>
                  <a:lnTo>
                    <a:pt x="224" y="116"/>
                  </a:lnTo>
                  <a:lnTo>
                    <a:pt x="203" y="106"/>
                  </a:lnTo>
                  <a:lnTo>
                    <a:pt x="180" y="94"/>
                  </a:lnTo>
                  <a:lnTo>
                    <a:pt x="157" y="83"/>
                  </a:lnTo>
                  <a:lnTo>
                    <a:pt x="132" y="70"/>
                  </a:lnTo>
                  <a:lnTo>
                    <a:pt x="109" y="58"/>
                  </a:lnTo>
                  <a:lnTo>
                    <a:pt x="88" y="47"/>
                  </a:lnTo>
                  <a:lnTo>
                    <a:pt x="68" y="35"/>
                  </a:lnTo>
                  <a:lnTo>
                    <a:pt x="49" y="24"/>
                  </a:lnTo>
                  <a:lnTo>
                    <a:pt x="32" y="15"/>
                  </a:lnTo>
                  <a:lnTo>
                    <a:pt x="17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14" y="20"/>
                  </a:lnTo>
                  <a:lnTo>
                    <a:pt x="30" y="31"/>
                  </a:lnTo>
                  <a:lnTo>
                    <a:pt x="47" y="43"/>
                  </a:lnTo>
                  <a:lnTo>
                    <a:pt x="66" y="53"/>
                  </a:lnTo>
                  <a:lnTo>
                    <a:pt x="86" y="63"/>
                  </a:lnTo>
                  <a:lnTo>
                    <a:pt x="106" y="71"/>
                  </a:lnTo>
                  <a:lnTo>
                    <a:pt x="128" y="80"/>
                  </a:lnTo>
                  <a:lnTo>
                    <a:pt x="149" y="89"/>
                  </a:lnTo>
                  <a:lnTo>
                    <a:pt x="170" y="97"/>
                  </a:lnTo>
                  <a:lnTo>
                    <a:pt x="191" y="106"/>
                  </a:lnTo>
                  <a:lnTo>
                    <a:pt x="211" y="115"/>
                  </a:lnTo>
                  <a:lnTo>
                    <a:pt x="231" y="123"/>
                  </a:lnTo>
                  <a:lnTo>
                    <a:pt x="252" y="130"/>
                  </a:lnTo>
                  <a:lnTo>
                    <a:pt x="270" y="139"/>
                  </a:lnTo>
                  <a:lnTo>
                    <a:pt x="286" y="149"/>
                  </a:lnTo>
                  <a:lnTo>
                    <a:pt x="302" y="158"/>
                  </a:lnTo>
                  <a:lnTo>
                    <a:pt x="308" y="149"/>
                  </a:lnTo>
                  <a:lnTo>
                    <a:pt x="302" y="158"/>
                  </a:lnTo>
                  <a:lnTo>
                    <a:pt x="326" y="169"/>
                  </a:lnTo>
                  <a:lnTo>
                    <a:pt x="308" y="149"/>
                  </a:lnTo>
                  <a:lnTo>
                    <a:pt x="30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62"/>
            <p:cNvSpPr>
              <a:spLocks/>
            </p:cNvSpPr>
            <p:nvPr/>
          </p:nvSpPr>
          <p:spPr bwMode="auto">
            <a:xfrm>
              <a:off x="3230" y="2347"/>
              <a:ext cx="615" cy="5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0"/>
                </a:cxn>
                <a:cxn ang="0">
                  <a:pos x="28" y="19"/>
                </a:cxn>
                <a:cxn ang="0">
                  <a:pos x="44" y="29"/>
                </a:cxn>
                <a:cxn ang="0">
                  <a:pos x="60" y="37"/>
                </a:cxn>
                <a:cxn ang="0">
                  <a:pos x="76" y="46"/>
                </a:cxn>
                <a:cxn ang="0">
                  <a:pos x="92" y="54"/>
                </a:cxn>
                <a:cxn ang="0">
                  <a:pos x="108" y="63"/>
                </a:cxn>
                <a:cxn ang="0">
                  <a:pos x="123" y="72"/>
                </a:cxn>
                <a:cxn ang="0">
                  <a:pos x="184" y="111"/>
                </a:cxn>
                <a:cxn ang="0">
                  <a:pos x="221" y="139"/>
                </a:cxn>
                <a:cxn ang="0">
                  <a:pos x="244" y="161"/>
                </a:cxn>
                <a:cxn ang="0">
                  <a:pos x="258" y="181"/>
                </a:cxn>
                <a:cxn ang="0">
                  <a:pos x="269" y="201"/>
                </a:cxn>
                <a:cxn ang="0">
                  <a:pos x="281" y="224"/>
                </a:cxn>
                <a:cxn ang="0">
                  <a:pos x="302" y="254"/>
                </a:cxn>
                <a:cxn ang="0">
                  <a:pos x="336" y="296"/>
                </a:cxn>
                <a:cxn ang="0">
                  <a:pos x="350" y="310"/>
                </a:cxn>
                <a:cxn ang="0">
                  <a:pos x="366" y="325"/>
                </a:cxn>
                <a:cxn ang="0">
                  <a:pos x="381" y="336"/>
                </a:cxn>
                <a:cxn ang="0">
                  <a:pos x="396" y="348"/>
                </a:cxn>
                <a:cxn ang="0">
                  <a:pos x="412" y="358"/>
                </a:cxn>
                <a:cxn ang="0">
                  <a:pos x="430" y="368"/>
                </a:cxn>
                <a:cxn ang="0">
                  <a:pos x="447" y="379"/>
                </a:cxn>
                <a:cxn ang="0">
                  <a:pos x="464" y="389"/>
                </a:cxn>
                <a:cxn ang="0">
                  <a:pos x="438" y="377"/>
                </a:cxn>
                <a:cxn ang="0">
                  <a:pos x="409" y="362"/>
                </a:cxn>
                <a:cxn ang="0">
                  <a:pos x="381" y="348"/>
                </a:cxn>
                <a:cxn ang="0">
                  <a:pos x="352" y="332"/>
                </a:cxn>
                <a:cxn ang="0">
                  <a:pos x="325" y="315"/>
                </a:cxn>
                <a:cxn ang="0">
                  <a:pos x="299" y="295"/>
                </a:cxn>
                <a:cxn ang="0">
                  <a:pos x="276" y="274"/>
                </a:cxn>
                <a:cxn ang="0">
                  <a:pos x="257" y="251"/>
                </a:cxn>
                <a:cxn ang="0">
                  <a:pos x="250" y="237"/>
                </a:cxn>
                <a:cxn ang="0">
                  <a:pos x="243" y="221"/>
                </a:cxn>
                <a:cxn ang="0">
                  <a:pos x="235" y="207"/>
                </a:cxn>
                <a:cxn ang="0">
                  <a:pos x="225" y="192"/>
                </a:cxn>
                <a:cxn ang="0">
                  <a:pos x="211" y="178"/>
                </a:cxn>
                <a:cxn ang="0">
                  <a:pos x="185" y="154"/>
                </a:cxn>
                <a:cxn ang="0">
                  <a:pos x="151" y="123"/>
                </a:cxn>
                <a:cxn ang="0">
                  <a:pos x="112" y="89"/>
                </a:cxn>
                <a:cxn ang="0">
                  <a:pos x="73" y="56"/>
                </a:cxn>
                <a:cxn ang="0">
                  <a:pos x="39" y="29"/>
                </a:cxn>
                <a:cxn ang="0">
                  <a:pos x="13" y="8"/>
                </a:cxn>
                <a:cxn ang="0">
                  <a:pos x="0" y="0"/>
                </a:cxn>
              </a:cxnLst>
              <a:rect l="0" t="0" r="r" b="b"/>
              <a:pathLst>
                <a:path w="464" h="389">
                  <a:moveTo>
                    <a:pt x="0" y="0"/>
                  </a:moveTo>
                  <a:lnTo>
                    <a:pt x="14" y="10"/>
                  </a:lnTo>
                  <a:lnTo>
                    <a:pt x="28" y="19"/>
                  </a:lnTo>
                  <a:lnTo>
                    <a:pt x="44" y="29"/>
                  </a:lnTo>
                  <a:lnTo>
                    <a:pt x="60" y="37"/>
                  </a:lnTo>
                  <a:lnTo>
                    <a:pt x="76" y="46"/>
                  </a:lnTo>
                  <a:lnTo>
                    <a:pt x="92" y="54"/>
                  </a:lnTo>
                  <a:lnTo>
                    <a:pt x="108" y="63"/>
                  </a:lnTo>
                  <a:lnTo>
                    <a:pt x="123" y="72"/>
                  </a:lnTo>
                  <a:lnTo>
                    <a:pt x="184" y="111"/>
                  </a:lnTo>
                  <a:lnTo>
                    <a:pt x="221" y="139"/>
                  </a:lnTo>
                  <a:lnTo>
                    <a:pt x="244" y="161"/>
                  </a:lnTo>
                  <a:lnTo>
                    <a:pt x="258" y="181"/>
                  </a:lnTo>
                  <a:lnTo>
                    <a:pt x="269" y="201"/>
                  </a:lnTo>
                  <a:lnTo>
                    <a:pt x="281" y="224"/>
                  </a:lnTo>
                  <a:lnTo>
                    <a:pt x="302" y="254"/>
                  </a:lnTo>
                  <a:lnTo>
                    <a:pt x="336" y="296"/>
                  </a:lnTo>
                  <a:lnTo>
                    <a:pt x="350" y="310"/>
                  </a:lnTo>
                  <a:lnTo>
                    <a:pt x="366" y="325"/>
                  </a:lnTo>
                  <a:lnTo>
                    <a:pt x="381" y="336"/>
                  </a:lnTo>
                  <a:lnTo>
                    <a:pt x="396" y="348"/>
                  </a:lnTo>
                  <a:lnTo>
                    <a:pt x="412" y="358"/>
                  </a:lnTo>
                  <a:lnTo>
                    <a:pt x="430" y="368"/>
                  </a:lnTo>
                  <a:lnTo>
                    <a:pt x="447" y="379"/>
                  </a:lnTo>
                  <a:lnTo>
                    <a:pt x="464" y="389"/>
                  </a:lnTo>
                  <a:lnTo>
                    <a:pt x="438" y="377"/>
                  </a:lnTo>
                  <a:lnTo>
                    <a:pt x="409" y="362"/>
                  </a:lnTo>
                  <a:lnTo>
                    <a:pt x="381" y="348"/>
                  </a:lnTo>
                  <a:lnTo>
                    <a:pt x="352" y="332"/>
                  </a:lnTo>
                  <a:lnTo>
                    <a:pt x="325" y="315"/>
                  </a:lnTo>
                  <a:lnTo>
                    <a:pt x="299" y="295"/>
                  </a:lnTo>
                  <a:lnTo>
                    <a:pt x="276" y="274"/>
                  </a:lnTo>
                  <a:lnTo>
                    <a:pt x="257" y="251"/>
                  </a:lnTo>
                  <a:lnTo>
                    <a:pt x="250" y="237"/>
                  </a:lnTo>
                  <a:lnTo>
                    <a:pt x="243" y="221"/>
                  </a:lnTo>
                  <a:lnTo>
                    <a:pt x="235" y="207"/>
                  </a:lnTo>
                  <a:lnTo>
                    <a:pt x="225" y="192"/>
                  </a:lnTo>
                  <a:lnTo>
                    <a:pt x="211" y="178"/>
                  </a:lnTo>
                  <a:lnTo>
                    <a:pt x="185" y="154"/>
                  </a:lnTo>
                  <a:lnTo>
                    <a:pt x="151" y="123"/>
                  </a:lnTo>
                  <a:lnTo>
                    <a:pt x="112" y="89"/>
                  </a:lnTo>
                  <a:lnTo>
                    <a:pt x="73" y="56"/>
                  </a:lnTo>
                  <a:lnTo>
                    <a:pt x="39" y="29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63"/>
            <p:cNvSpPr>
              <a:spLocks/>
            </p:cNvSpPr>
            <p:nvPr/>
          </p:nvSpPr>
          <p:spPr bwMode="auto">
            <a:xfrm>
              <a:off x="3793" y="1778"/>
              <a:ext cx="360" cy="913"/>
            </a:xfrm>
            <a:custGeom>
              <a:avLst/>
              <a:gdLst/>
              <a:ahLst/>
              <a:cxnLst>
                <a:cxn ang="0">
                  <a:pos x="6" y="648"/>
                </a:cxn>
                <a:cxn ang="0">
                  <a:pos x="6" y="651"/>
                </a:cxn>
                <a:cxn ang="0">
                  <a:pos x="272" y="1"/>
                </a:cxn>
                <a:cxn ang="0">
                  <a:pos x="266" y="0"/>
                </a:cxn>
                <a:cxn ang="0">
                  <a:pos x="2" y="650"/>
                </a:cxn>
                <a:cxn ang="0">
                  <a:pos x="3" y="651"/>
                </a:cxn>
                <a:cxn ang="0">
                  <a:pos x="2" y="650"/>
                </a:cxn>
                <a:cxn ang="0">
                  <a:pos x="2" y="650"/>
                </a:cxn>
                <a:cxn ang="0">
                  <a:pos x="2" y="650"/>
                </a:cxn>
                <a:cxn ang="0">
                  <a:pos x="0" y="651"/>
                </a:cxn>
                <a:cxn ang="0">
                  <a:pos x="0" y="651"/>
                </a:cxn>
                <a:cxn ang="0">
                  <a:pos x="3" y="653"/>
                </a:cxn>
                <a:cxn ang="0">
                  <a:pos x="6" y="648"/>
                </a:cxn>
              </a:cxnLst>
              <a:rect l="0" t="0" r="r" b="b"/>
              <a:pathLst>
                <a:path w="272" h="653">
                  <a:moveTo>
                    <a:pt x="6" y="648"/>
                  </a:moveTo>
                  <a:lnTo>
                    <a:pt x="6" y="651"/>
                  </a:lnTo>
                  <a:lnTo>
                    <a:pt x="272" y="1"/>
                  </a:lnTo>
                  <a:lnTo>
                    <a:pt x="266" y="0"/>
                  </a:lnTo>
                  <a:lnTo>
                    <a:pt x="2" y="650"/>
                  </a:lnTo>
                  <a:lnTo>
                    <a:pt x="3" y="65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3" y="653"/>
                  </a:lnTo>
                  <a:lnTo>
                    <a:pt x="6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64"/>
            <p:cNvSpPr>
              <a:spLocks/>
            </p:cNvSpPr>
            <p:nvPr/>
          </p:nvSpPr>
          <p:spPr bwMode="auto">
            <a:xfrm>
              <a:off x="3797" y="2684"/>
              <a:ext cx="273" cy="179"/>
            </a:xfrm>
            <a:custGeom>
              <a:avLst/>
              <a:gdLst/>
              <a:ahLst/>
              <a:cxnLst>
                <a:cxn ang="0">
                  <a:pos x="206" y="124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203" y="128"/>
                </a:cxn>
                <a:cxn ang="0">
                  <a:pos x="206" y="124"/>
                </a:cxn>
              </a:cxnLst>
              <a:rect l="0" t="0" r="r" b="b"/>
              <a:pathLst>
                <a:path w="206" h="128">
                  <a:moveTo>
                    <a:pt x="206" y="124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203" y="128"/>
                  </a:lnTo>
                  <a:lnTo>
                    <a:pt x="206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65"/>
            <p:cNvSpPr>
              <a:spLocks/>
            </p:cNvSpPr>
            <p:nvPr/>
          </p:nvSpPr>
          <p:spPr bwMode="auto">
            <a:xfrm>
              <a:off x="3992" y="2201"/>
              <a:ext cx="176" cy="76"/>
            </a:xfrm>
            <a:custGeom>
              <a:avLst/>
              <a:gdLst/>
              <a:ahLst/>
              <a:cxnLst>
                <a:cxn ang="0">
                  <a:pos x="133" y="49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132" y="54"/>
                </a:cxn>
                <a:cxn ang="0">
                  <a:pos x="133" y="49"/>
                </a:cxn>
              </a:cxnLst>
              <a:rect l="0" t="0" r="r" b="b"/>
              <a:pathLst>
                <a:path w="133" h="54">
                  <a:moveTo>
                    <a:pt x="133" y="49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132" y="54"/>
                  </a:lnTo>
                  <a:lnTo>
                    <a:pt x="133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66"/>
            <p:cNvSpPr>
              <a:spLocks/>
            </p:cNvSpPr>
            <p:nvPr/>
          </p:nvSpPr>
          <p:spPr bwMode="auto">
            <a:xfrm>
              <a:off x="1855" y="2755"/>
              <a:ext cx="1106" cy="681"/>
            </a:xfrm>
            <a:custGeom>
              <a:avLst/>
              <a:gdLst/>
              <a:ahLst/>
              <a:cxnLst>
                <a:cxn ang="0">
                  <a:pos x="788" y="0"/>
                </a:cxn>
                <a:cxn ang="0">
                  <a:pos x="775" y="5"/>
                </a:cxn>
                <a:cxn ang="0">
                  <a:pos x="759" y="11"/>
                </a:cxn>
                <a:cxn ang="0">
                  <a:pos x="743" y="17"/>
                </a:cxn>
                <a:cxn ang="0">
                  <a:pos x="728" y="23"/>
                </a:cxn>
                <a:cxn ang="0">
                  <a:pos x="710" y="30"/>
                </a:cxn>
                <a:cxn ang="0">
                  <a:pos x="693" y="36"/>
                </a:cxn>
                <a:cxn ang="0">
                  <a:pos x="674" y="43"/>
                </a:cxn>
                <a:cxn ang="0">
                  <a:pos x="657" y="49"/>
                </a:cxn>
                <a:cxn ang="0">
                  <a:pos x="638" y="56"/>
                </a:cxn>
                <a:cxn ang="0">
                  <a:pos x="621" y="63"/>
                </a:cxn>
                <a:cxn ang="0">
                  <a:pos x="604" y="70"/>
                </a:cxn>
                <a:cxn ang="0">
                  <a:pos x="588" y="76"/>
                </a:cxn>
                <a:cxn ang="0">
                  <a:pos x="574" y="83"/>
                </a:cxn>
                <a:cxn ang="0">
                  <a:pos x="559" y="90"/>
                </a:cxn>
                <a:cxn ang="0">
                  <a:pos x="546" y="96"/>
                </a:cxn>
                <a:cxn ang="0">
                  <a:pos x="535" y="103"/>
                </a:cxn>
                <a:cxn ang="0">
                  <a:pos x="512" y="118"/>
                </a:cxn>
                <a:cxn ang="0">
                  <a:pos x="490" y="132"/>
                </a:cxn>
                <a:cxn ang="0">
                  <a:pos x="467" y="148"/>
                </a:cxn>
                <a:cxn ang="0">
                  <a:pos x="444" y="164"/>
                </a:cxn>
                <a:cxn ang="0">
                  <a:pos x="423" y="179"/>
                </a:cxn>
                <a:cxn ang="0">
                  <a:pos x="400" y="195"/>
                </a:cxn>
                <a:cxn ang="0">
                  <a:pos x="377" y="211"/>
                </a:cxn>
                <a:cxn ang="0">
                  <a:pos x="355" y="228"/>
                </a:cxn>
                <a:cxn ang="0">
                  <a:pos x="332" y="244"/>
                </a:cxn>
                <a:cxn ang="0">
                  <a:pos x="311" y="261"/>
                </a:cxn>
                <a:cxn ang="0">
                  <a:pos x="288" y="277"/>
                </a:cxn>
                <a:cxn ang="0">
                  <a:pos x="266" y="294"/>
                </a:cxn>
                <a:cxn ang="0">
                  <a:pos x="245" y="310"/>
                </a:cxn>
                <a:cxn ang="0">
                  <a:pos x="222" y="327"/>
                </a:cxn>
                <a:cxn ang="0">
                  <a:pos x="200" y="343"/>
                </a:cxn>
                <a:cxn ang="0">
                  <a:pos x="178" y="359"/>
                </a:cxn>
                <a:cxn ang="0">
                  <a:pos x="0" y="487"/>
                </a:cxn>
                <a:cxn ang="0">
                  <a:pos x="370" y="250"/>
                </a:cxn>
                <a:cxn ang="0">
                  <a:pos x="393" y="234"/>
                </a:cxn>
                <a:cxn ang="0">
                  <a:pos x="416" y="218"/>
                </a:cxn>
                <a:cxn ang="0">
                  <a:pos x="439" y="202"/>
                </a:cxn>
                <a:cxn ang="0">
                  <a:pos x="460" y="188"/>
                </a:cxn>
                <a:cxn ang="0">
                  <a:pos x="483" y="172"/>
                </a:cxn>
                <a:cxn ang="0">
                  <a:pos x="506" y="158"/>
                </a:cxn>
                <a:cxn ang="0">
                  <a:pos x="531" y="143"/>
                </a:cxn>
                <a:cxn ang="0">
                  <a:pos x="555" y="131"/>
                </a:cxn>
                <a:cxn ang="0">
                  <a:pos x="567" y="126"/>
                </a:cxn>
                <a:cxn ang="0">
                  <a:pos x="580" y="120"/>
                </a:cxn>
                <a:cxn ang="0">
                  <a:pos x="595" y="116"/>
                </a:cxn>
                <a:cxn ang="0">
                  <a:pos x="611" y="110"/>
                </a:cxn>
                <a:cxn ang="0">
                  <a:pos x="630" y="106"/>
                </a:cxn>
                <a:cxn ang="0">
                  <a:pos x="649" y="100"/>
                </a:cxn>
                <a:cxn ang="0">
                  <a:pos x="669" y="96"/>
                </a:cxn>
                <a:cxn ang="0">
                  <a:pos x="689" y="90"/>
                </a:cxn>
                <a:cxn ang="0">
                  <a:pos x="710" y="86"/>
                </a:cxn>
                <a:cxn ang="0">
                  <a:pos x="730" y="80"/>
                </a:cxn>
                <a:cxn ang="0">
                  <a:pos x="751" y="76"/>
                </a:cxn>
                <a:cxn ang="0">
                  <a:pos x="769" y="72"/>
                </a:cxn>
                <a:cxn ang="0">
                  <a:pos x="788" y="67"/>
                </a:cxn>
                <a:cxn ang="0">
                  <a:pos x="805" y="63"/>
                </a:cxn>
                <a:cxn ang="0">
                  <a:pos x="820" y="60"/>
                </a:cxn>
                <a:cxn ang="0">
                  <a:pos x="834" y="56"/>
                </a:cxn>
                <a:cxn ang="0">
                  <a:pos x="788" y="0"/>
                </a:cxn>
              </a:cxnLst>
              <a:rect l="0" t="0" r="r" b="b"/>
              <a:pathLst>
                <a:path w="834" h="487">
                  <a:moveTo>
                    <a:pt x="788" y="0"/>
                  </a:moveTo>
                  <a:lnTo>
                    <a:pt x="775" y="5"/>
                  </a:lnTo>
                  <a:lnTo>
                    <a:pt x="759" y="11"/>
                  </a:lnTo>
                  <a:lnTo>
                    <a:pt x="743" y="17"/>
                  </a:lnTo>
                  <a:lnTo>
                    <a:pt x="728" y="23"/>
                  </a:lnTo>
                  <a:lnTo>
                    <a:pt x="710" y="30"/>
                  </a:lnTo>
                  <a:lnTo>
                    <a:pt x="693" y="36"/>
                  </a:lnTo>
                  <a:lnTo>
                    <a:pt x="674" y="43"/>
                  </a:lnTo>
                  <a:lnTo>
                    <a:pt x="657" y="49"/>
                  </a:lnTo>
                  <a:lnTo>
                    <a:pt x="638" y="56"/>
                  </a:lnTo>
                  <a:lnTo>
                    <a:pt x="621" y="63"/>
                  </a:lnTo>
                  <a:lnTo>
                    <a:pt x="604" y="70"/>
                  </a:lnTo>
                  <a:lnTo>
                    <a:pt x="588" y="76"/>
                  </a:lnTo>
                  <a:lnTo>
                    <a:pt x="574" y="83"/>
                  </a:lnTo>
                  <a:lnTo>
                    <a:pt x="559" y="90"/>
                  </a:lnTo>
                  <a:lnTo>
                    <a:pt x="546" y="96"/>
                  </a:lnTo>
                  <a:lnTo>
                    <a:pt x="535" y="103"/>
                  </a:lnTo>
                  <a:lnTo>
                    <a:pt x="512" y="118"/>
                  </a:lnTo>
                  <a:lnTo>
                    <a:pt x="490" y="132"/>
                  </a:lnTo>
                  <a:lnTo>
                    <a:pt x="467" y="148"/>
                  </a:lnTo>
                  <a:lnTo>
                    <a:pt x="444" y="164"/>
                  </a:lnTo>
                  <a:lnTo>
                    <a:pt x="423" y="179"/>
                  </a:lnTo>
                  <a:lnTo>
                    <a:pt x="400" y="195"/>
                  </a:lnTo>
                  <a:lnTo>
                    <a:pt x="377" y="211"/>
                  </a:lnTo>
                  <a:lnTo>
                    <a:pt x="355" y="228"/>
                  </a:lnTo>
                  <a:lnTo>
                    <a:pt x="332" y="244"/>
                  </a:lnTo>
                  <a:lnTo>
                    <a:pt x="311" y="261"/>
                  </a:lnTo>
                  <a:lnTo>
                    <a:pt x="288" y="277"/>
                  </a:lnTo>
                  <a:lnTo>
                    <a:pt x="266" y="294"/>
                  </a:lnTo>
                  <a:lnTo>
                    <a:pt x="245" y="310"/>
                  </a:lnTo>
                  <a:lnTo>
                    <a:pt x="222" y="327"/>
                  </a:lnTo>
                  <a:lnTo>
                    <a:pt x="200" y="343"/>
                  </a:lnTo>
                  <a:lnTo>
                    <a:pt x="178" y="359"/>
                  </a:lnTo>
                  <a:lnTo>
                    <a:pt x="0" y="487"/>
                  </a:lnTo>
                  <a:lnTo>
                    <a:pt x="370" y="250"/>
                  </a:lnTo>
                  <a:lnTo>
                    <a:pt x="393" y="234"/>
                  </a:lnTo>
                  <a:lnTo>
                    <a:pt x="416" y="218"/>
                  </a:lnTo>
                  <a:lnTo>
                    <a:pt x="439" y="202"/>
                  </a:lnTo>
                  <a:lnTo>
                    <a:pt x="460" y="188"/>
                  </a:lnTo>
                  <a:lnTo>
                    <a:pt x="483" y="172"/>
                  </a:lnTo>
                  <a:lnTo>
                    <a:pt x="506" y="158"/>
                  </a:lnTo>
                  <a:lnTo>
                    <a:pt x="531" y="143"/>
                  </a:lnTo>
                  <a:lnTo>
                    <a:pt x="555" y="131"/>
                  </a:lnTo>
                  <a:lnTo>
                    <a:pt x="567" y="126"/>
                  </a:lnTo>
                  <a:lnTo>
                    <a:pt x="580" y="120"/>
                  </a:lnTo>
                  <a:lnTo>
                    <a:pt x="595" y="116"/>
                  </a:lnTo>
                  <a:lnTo>
                    <a:pt x="611" y="110"/>
                  </a:lnTo>
                  <a:lnTo>
                    <a:pt x="630" y="106"/>
                  </a:lnTo>
                  <a:lnTo>
                    <a:pt x="649" y="100"/>
                  </a:lnTo>
                  <a:lnTo>
                    <a:pt x="669" y="96"/>
                  </a:lnTo>
                  <a:lnTo>
                    <a:pt x="689" y="90"/>
                  </a:lnTo>
                  <a:lnTo>
                    <a:pt x="710" y="86"/>
                  </a:lnTo>
                  <a:lnTo>
                    <a:pt x="730" y="80"/>
                  </a:lnTo>
                  <a:lnTo>
                    <a:pt x="751" y="76"/>
                  </a:lnTo>
                  <a:lnTo>
                    <a:pt x="769" y="72"/>
                  </a:lnTo>
                  <a:lnTo>
                    <a:pt x="788" y="67"/>
                  </a:lnTo>
                  <a:lnTo>
                    <a:pt x="805" y="63"/>
                  </a:lnTo>
                  <a:lnTo>
                    <a:pt x="820" y="60"/>
                  </a:lnTo>
                  <a:lnTo>
                    <a:pt x="834" y="56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67"/>
            <p:cNvSpPr>
              <a:spLocks/>
            </p:cNvSpPr>
            <p:nvPr/>
          </p:nvSpPr>
          <p:spPr bwMode="auto">
            <a:xfrm>
              <a:off x="1801" y="2663"/>
              <a:ext cx="198" cy="15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2" y="113"/>
                </a:cxn>
                <a:cxn ang="0">
                  <a:pos x="149" y="71"/>
                </a:cxn>
                <a:cxn ang="0">
                  <a:pos x="60" y="0"/>
                </a:cxn>
                <a:cxn ang="0">
                  <a:pos x="54" y="0"/>
                </a:cxn>
                <a:cxn ang="0">
                  <a:pos x="47" y="1"/>
                </a:cxn>
                <a:cxn ang="0">
                  <a:pos x="38" y="1"/>
                </a:cxn>
                <a:cxn ang="0">
                  <a:pos x="28" y="2"/>
                </a:cxn>
                <a:cxn ang="0">
                  <a:pos x="18" y="5"/>
                </a:cxn>
                <a:cxn ang="0">
                  <a:pos x="11" y="7"/>
                </a:cxn>
                <a:cxn ang="0">
                  <a:pos x="4" y="10"/>
                </a:cxn>
                <a:cxn ang="0">
                  <a:pos x="0" y="12"/>
                </a:cxn>
              </a:cxnLst>
              <a:rect l="0" t="0" r="r" b="b"/>
              <a:pathLst>
                <a:path w="149" h="113">
                  <a:moveTo>
                    <a:pt x="0" y="12"/>
                  </a:moveTo>
                  <a:lnTo>
                    <a:pt x="112" y="113"/>
                  </a:lnTo>
                  <a:lnTo>
                    <a:pt x="149" y="7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38" y="1"/>
                  </a:lnTo>
                  <a:lnTo>
                    <a:pt x="28" y="2"/>
                  </a:lnTo>
                  <a:lnTo>
                    <a:pt x="18" y="5"/>
                  </a:lnTo>
                  <a:lnTo>
                    <a:pt x="11" y="7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68"/>
            <p:cNvSpPr>
              <a:spLocks/>
            </p:cNvSpPr>
            <p:nvPr/>
          </p:nvSpPr>
          <p:spPr bwMode="auto">
            <a:xfrm>
              <a:off x="1798" y="2678"/>
              <a:ext cx="153" cy="148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115" y="101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12" y="105"/>
                </a:cxn>
                <a:cxn ang="0">
                  <a:pos x="112" y="106"/>
                </a:cxn>
                <a:cxn ang="0">
                  <a:pos x="114" y="106"/>
                </a:cxn>
                <a:cxn ang="0">
                  <a:pos x="115" y="106"/>
                </a:cxn>
                <a:cxn ang="0">
                  <a:pos x="115" y="105"/>
                </a:cxn>
                <a:cxn ang="0">
                  <a:pos x="111" y="101"/>
                </a:cxn>
              </a:cxnLst>
              <a:rect l="0" t="0" r="r" b="b"/>
              <a:pathLst>
                <a:path w="115" h="106">
                  <a:moveTo>
                    <a:pt x="111" y="101"/>
                  </a:moveTo>
                  <a:lnTo>
                    <a:pt x="115" y="101"/>
                  </a:lnTo>
                  <a:lnTo>
                    <a:pt x="3" y="0"/>
                  </a:lnTo>
                  <a:lnTo>
                    <a:pt x="0" y="4"/>
                  </a:lnTo>
                  <a:lnTo>
                    <a:pt x="112" y="105"/>
                  </a:lnTo>
                  <a:lnTo>
                    <a:pt x="112" y="106"/>
                  </a:lnTo>
                  <a:lnTo>
                    <a:pt x="114" y="106"/>
                  </a:lnTo>
                  <a:lnTo>
                    <a:pt x="115" y="106"/>
                  </a:lnTo>
                  <a:lnTo>
                    <a:pt x="115" y="105"/>
                  </a:lnTo>
                  <a:lnTo>
                    <a:pt x="111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69"/>
            <p:cNvSpPr>
              <a:spLocks/>
            </p:cNvSpPr>
            <p:nvPr/>
          </p:nvSpPr>
          <p:spPr bwMode="auto">
            <a:xfrm>
              <a:off x="1946" y="2761"/>
              <a:ext cx="58" cy="64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0"/>
                </a:cxn>
                <a:cxn ang="0">
                  <a:pos x="0" y="42"/>
                </a:cxn>
                <a:cxn ang="0">
                  <a:pos x="4" y="46"/>
                </a:cxn>
                <a:cxn ang="0">
                  <a:pos x="41" y="3"/>
                </a:cxn>
                <a:cxn ang="0">
                  <a:pos x="43" y="3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4"/>
                </a:cxn>
              </a:cxnLst>
              <a:rect l="0" t="0" r="r" b="b"/>
              <a:pathLst>
                <a:path w="44" h="46">
                  <a:moveTo>
                    <a:pt x="39" y="4"/>
                  </a:moveTo>
                  <a:lnTo>
                    <a:pt x="39" y="0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70"/>
            <p:cNvSpPr>
              <a:spLocks/>
            </p:cNvSpPr>
            <p:nvPr/>
          </p:nvSpPr>
          <p:spPr bwMode="auto">
            <a:xfrm>
              <a:off x="1878" y="2659"/>
              <a:ext cx="122" cy="107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90" y="77"/>
                </a:cxn>
                <a:cxn ang="0">
                  <a:pos x="92" y="73"/>
                </a:cxn>
                <a:cxn ang="0">
                  <a:pos x="85" y="66"/>
                </a:cxn>
                <a:cxn ang="0">
                  <a:pos x="72" y="56"/>
                </a:cxn>
                <a:cxn ang="0">
                  <a:pos x="58" y="44"/>
                </a:cxn>
                <a:cxn ang="0">
                  <a:pos x="44" y="31"/>
                </a:cxn>
                <a:cxn ang="0">
                  <a:pos x="28" y="20"/>
                </a:cxn>
                <a:cxn ang="0">
                  <a:pos x="16" y="10"/>
                </a:cxn>
                <a:cxn ang="0">
                  <a:pos x="8" y="3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5"/>
                </a:cxn>
              </a:cxnLst>
              <a:rect l="0" t="0" r="r" b="b"/>
              <a:pathLst>
                <a:path w="92" h="77">
                  <a:moveTo>
                    <a:pt x="2" y="5"/>
                  </a:moveTo>
                  <a:lnTo>
                    <a:pt x="0" y="5"/>
                  </a:lnTo>
                  <a:lnTo>
                    <a:pt x="90" y="77"/>
                  </a:lnTo>
                  <a:lnTo>
                    <a:pt x="92" y="73"/>
                  </a:lnTo>
                  <a:lnTo>
                    <a:pt x="85" y="66"/>
                  </a:lnTo>
                  <a:lnTo>
                    <a:pt x="72" y="56"/>
                  </a:lnTo>
                  <a:lnTo>
                    <a:pt x="58" y="44"/>
                  </a:lnTo>
                  <a:lnTo>
                    <a:pt x="44" y="31"/>
                  </a:lnTo>
                  <a:lnTo>
                    <a:pt x="28" y="20"/>
                  </a:lnTo>
                  <a:lnTo>
                    <a:pt x="16" y="10"/>
                  </a:lnTo>
                  <a:lnTo>
                    <a:pt x="8" y="3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71"/>
            <p:cNvSpPr>
              <a:spLocks/>
            </p:cNvSpPr>
            <p:nvPr/>
          </p:nvSpPr>
          <p:spPr bwMode="auto">
            <a:xfrm>
              <a:off x="1842" y="2659"/>
              <a:ext cx="40" cy="9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7" y="5"/>
                </a:cxn>
                <a:cxn ang="0">
                  <a:pos x="16" y="5"/>
                </a:cxn>
                <a:cxn ang="0">
                  <a:pos x="23" y="5"/>
                </a:cxn>
                <a:cxn ang="0">
                  <a:pos x="29" y="5"/>
                </a:cxn>
                <a:cxn ang="0">
                  <a:pos x="30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1"/>
                </a:cxn>
                <a:cxn ang="0">
                  <a:pos x="2" y="7"/>
                </a:cxn>
              </a:cxnLst>
              <a:rect l="0" t="0" r="r" b="b"/>
              <a:pathLst>
                <a:path w="30" h="7">
                  <a:moveTo>
                    <a:pt x="2" y="7"/>
                  </a:moveTo>
                  <a:lnTo>
                    <a:pt x="7" y="5"/>
                  </a:lnTo>
                  <a:lnTo>
                    <a:pt x="16" y="5"/>
                  </a:lnTo>
                  <a:lnTo>
                    <a:pt x="23" y="5"/>
                  </a:lnTo>
                  <a:lnTo>
                    <a:pt x="29" y="5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72"/>
            <p:cNvSpPr>
              <a:spLocks/>
            </p:cNvSpPr>
            <p:nvPr/>
          </p:nvSpPr>
          <p:spPr bwMode="auto">
            <a:xfrm>
              <a:off x="1798" y="2660"/>
              <a:ext cx="47" cy="24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3" y="17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5" y="6"/>
                </a:cxn>
                <a:cxn ang="0">
                  <a:pos x="33" y="0"/>
                </a:cxn>
                <a:cxn ang="0">
                  <a:pos x="25" y="3"/>
                </a:cxn>
                <a:cxn ang="0">
                  <a:pos x="17" y="6"/>
                </a:cxn>
                <a:cxn ang="0">
                  <a:pos x="9" y="9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3" y="13"/>
                </a:cxn>
              </a:cxnLst>
              <a:rect l="0" t="0" r="r" b="b"/>
              <a:pathLst>
                <a:path w="35" h="17">
                  <a:moveTo>
                    <a:pt x="3" y="13"/>
                  </a:moveTo>
                  <a:lnTo>
                    <a:pt x="3" y="17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5" y="6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7" y="6"/>
                  </a:lnTo>
                  <a:lnTo>
                    <a:pt x="9" y="9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73"/>
            <p:cNvSpPr>
              <a:spLocks/>
            </p:cNvSpPr>
            <p:nvPr/>
          </p:nvSpPr>
          <p:spPr bwMode="auto">
            <a:xfrm>
              <a:off x="3395" y="2246"/>
              <a:ext cx="133" cy="288"/>
            </a:xfrm>
            <a:custGeom>
              <a:avLst/>
              <a:gdLst/>
              <a:ahLst/>
              <a:cxnLst>
                <a:cxn ang="0">
                  <a:pos x="92" y="200"/>
                </a:cxn>
                <a:cxn ang="0">
                  <a:pos x="95" y="197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90" y="198"/>
                </a:cxn>
                <a:cxn ang="0">
                  <a:pos x="95" y="195"/>
                </a:cxn>
                <a:cxn ang="0">
                  <a:pos x="92" y="200"/>
                </a:cxn>
                <a:cxn ang="0">
                  <a:pos x="100" y="206"/>
                </a:cxn>
                <a:cxn ang="0">
                  <a:pos x="95" y="197"/>
                </a:cxn>
                <a:cxn ang="0">
                  <a:pos x="92" y="200"/>
                </a:cxn>
              </a:cxnLst>
              <a:rect l="0" t="0" r="r" b="b"/>
              <a:pathLst>
                <a:path w="100" h="206">
                  <a:moveTo>
                    <a:pt x="92" y="200"/>
                  </a:moveTo>
                  <a:lnTo>
                    <a:pt x="95" y="197"/>
                  </a:lnTo>
                  <a:lnTo>
                    <a:pt x="4" y="0"/>
                  </a:lnTo>
                  <a:lnTo>
                    <a:pt x="0" y="1"/>
                  </a:lnTo>
                  <a:lnTo>
                    <a:pt x="90" y="198"/>
                  </a:lnTo>
                  <a:lnTo>
                    <a:pt x="95" y="195"/>
                  </a:lnTo>
                  <a:lnTo>
                    <a:pt x="92" y="200"/>
                  </a:lnTo>
                  <a:lnTo>
                    <a:pt x="100" y="206"/>
                  </a:lnTo>
                  <a:lnTo>
                    <a:pt x="95" y="197"/>
                  </a:lnTo>
                  <a:lnTo>
                    <a:pt x="92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74"/>
            <p:cNvSpPr>
              <a:spLocks/>
            </p:cNvSpPr>
            <p:nvPr/>
          </p:nvSpPr>
          <p:spPr bwMode="auto">
            <a:xfrm>
              <a:off x="3393" y="2419"/>
              <a:ext cx="128" cy="10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5"/>
                </a:cxn>
                <a:cxn ang="0">
                  <a:pos x="13" y="14"/>
                </a:cxn>
                <a:cxn ang="0">
                  <a:pos x="28" y="24"/>
                </a:cxn>
                <a:cxn ang="0">
                  <a:pos x="43" y="37"/>
                </a:cxn>
                <a:cxn ang="0">
                  <a:pos x="61" y="50"/>
                </a:cxn>
                <a:cxn ang="0">
                  <a:pos x="75" y="61"/>
                </a:cxn>
                <a:cxn ang="0">
                  <a:pos x="87" y="70"/>
                </a:cxn>
                <a:cxn ang="0">
                  <a:pos x="94" y="76"/>
                </a:cxn>
                <a:cxn ang="0">
                  <a:pos x="97" y="71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97" h="76">
                  <a:moveTo>
                    <a:pt x="0" y="2"/>
                  </a:moveTo>
                  <a:lnTo>
                    <a:pt x="5" y="5"/>
                  </a:lnTo>
                  <a:lnTo>
                    <a:pt x="13" y="14"/>
                  </a:lnTo>
                  <a:lnTo>
                    <a:pt x="28" y="24"/>
                  </a:lnTo>
                  <a:lnTo>
                    <a:pt x="43" y="37"/>
                  </a:lnTo>
                  <a:lnTo>
                    <a:pt x="61" y="50"/>
                  </a:lnTo>
                  <a:lnTo>
                    <a:pt x="75" y="61"/>
                  </a:lnTo>
                  <a:lnTo>
                    <a:pt x="87" y="70"/>
                  </a:lnTo>
                  <a:lnTo>
                    <a:pt x="94" y="76"/>
                  </a:lnTo>
                  <a:lnTo>
                    <a:pt x="97" y="71"/>
                  </a:lnTo>
                  <a:lnTo>
                    <a:pt x="5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75"/>
            <p:cNvSpPr>
              <a:spLocks/>
            </p:cNvSpPr>
            <p:nvPr/>
          </p:nvSpPr>
          <p:spPr bwMode="auto">
            <a:xfrm>
              <a:off x="3393" y="2229"/>
              <a:ext cx="10" cy="193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2" y="13"/>
                </a:cxn>
                <a:cxn ang="0">
                  <a:pos x="0" y="138"/>
                </a:cxn>
                <a:cxn ang="0">
                  <a:pos x="6" y="138"/>
                </a:cxn>
                <a:cxn ang="0">
                  <a:pos x="8" y="13"/>
                </a:cxn>
                <a:cxn ang="0">
                  <a:pos x="2" y="13"/>
                </a:cxn>
                <a:cxn ang="0">
                  <a:pos x="6" y="12"/>
                </a:cxn>
                <a:cxn ang="0">
                  <a:pos x="2" y="0"/>
                </a:cxn>
                <a:cxn ang="0">
                  <a:pos x="2" y="13"/>
                </a:cxn>
                <a:cxn ang="0">
                  <a:pos x="6" y="12"/>
                </a:cxn>
              </a:cxnLst>
              <a:rect l="0" t="0" r="r" b="b"/>
              <a:pathLst>
                <a:path w="8" h="138">
                  <a:moveTo>
                    <a:pt x="6" y="12"/>
                  </a:moveTo>
                  <a:lnTo>
                    <a:pt x="2" y="13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6" y="12"/>
                  </a:lnTo>
                  <a:lnTo>
                    <a:pt x="2" y="0"/>
                  </a:lnTo>
                  <a:lnTo>
                    <a:pt x="2" y="1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314829"/>
            <a:ext cx="2307600" cy="254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" name="Picture 58" descr="D:\Библиотека графики\Утварь цветная\HH01918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000504"/>
            <a:ext cx="1519238" cy="2636275"/>
          </a:xfrm>
          <a:prstGeom prst="rect">
            <a:avLst/>
          </a:prstGeom>
          <a:noFill/>
        </p:spPr>
      </p:pic>
      <p:pic>
        <p:nvPicPr>
          <p:cNvPr id="140" name="Picture 57" descr="D:\Библиотека графики\Еда разноцветная\FD01094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357694"/>
            <a:ext cx="1785950" cy="2781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59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age.slidesharecdn.com/1ryg-160216180821/95/1-ry-g-46-1024.jpg?cb=14556465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11" t="20122" r="3959" b="48516"/>
          <a:stretch/>
        </p:blipFill>
        <p:spPr bwMode="auto">
          <a:xfrm>
            <a:off x="6362167" y="1981939"/>
            <a:ext cx="2443473" cy="46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4" t="11927" r="33501" b="75030"/>
          <a:stretch/>
        </p:blipFill>
        <p:spPr bwMode="auto">
          <a:xfrm>
            <a:off x="107504" y="116632"/>
            <a:ext cx="625031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83898" y="3789040"/>
            <a:ext cx="266328" cy="266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05849" y="6010438"/>
            <a:ext cx="266328" cy="266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364" y="2979713"/>
            <a:ext cx="3844530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image.slidesharecdn.com/1ryg-160216180821/95/1-ry-g-46-1024.jpg?cb=14556465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90" t="3072" r="5143" b="80359"/>
          <a:stretch/>
        </p:blipFill>
        <p:spPr bwMode="auto">
          <a:xfrm>
            <a:off x="6516218" y="0"/>
            <a:ext cx="2047742" cy="19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2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2-tub-ru.yandex.net/i?id=a30ff3c9db7351578ae6172cdd25e7b1&amp;n=33&amp;h=215&amp;w=215"/>
          <p:cNvSpPr>
            <a:spLocks noChangeAspect="1" noChangeArrowheads="1"/>
          </p:cNvSpPr>
          <p:nvPr/>
        </p:nvSpPr>
        <p:spPr bwMode="auto">
          <a:xfrm>
            <a:off x="155579" y="-144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6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3203848" y="2753544"/>
            <a:ext cx="1584176" cy="0"/>
          </a:xfrm>
          <a:prstGeom prst="straightConnector1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5282592" y="1713126"/>
            <a:ext cx="1635384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[</a:t>
            </a:r>
            <a:r>
              <a:rPr lang="ru-RU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с</a:t>
            </a:r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]</a:t>
            </a:r>
            <a:endParaRPr lang="ru-RU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5533" y="3645024"/>
            <a:ext cx="1914307" cy="156966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[</a:t>
            </a:r>
            <a:r>
              <a:rPr lang="ru-RU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с </a:t>
            </a:r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]</a:t>
            </a:r>
            <a:endParaRPr lang="ru-RU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7" y="3506524"/>
            <a:ext cx="362599" cy="923330"/>
          </a:xfrm>
          <a:prstGeom prst="rect">
            <a:avLst/>
          </a:prstGeom>
          <a:noFill/>
        </p:spPr>
        <p:txBody>
          <a:bodyPr wrap="none" lIns="91390" tIns="45697" rIns="91390" bIns="45697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,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356248" y="2905944"/>
            <a:ext cx="1431776" cy="1675184"/>
          </a:xfrm>
          <a:prstGeom prst="straightConnector1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7173" name="Picture 5" descr="http://cliparts.co/cliparts/rij/Gxx/rijGxxo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720" y="548680"/>
            <a:ext cx="1641368" cy="16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09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квы О 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буквы О 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81</Words>
  <Application>Microsoft Office PowerPoint</Application>
  <PresentationFormat>Экран (4:3)</PresentationFormat>
  <Paragraphs>46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Тема Office</vt:lpstr>
      <vt:lpstr>Тема3</vt:lpstr>
      <vt:lpstr>1_Тема3</vt:lpstr>
      <vt:lpstr>буквы О о</vt:lpstr>
      <vt:lpstr>1_Тема Office</vt:lpstr>
      <vt:lpstr>1_Эркер</vt:lpstr>
      <vt:lpstr>3_Тема Office</vt:lpstr>
      <vt:lpstr>1_буквы О о</vt:lpstr>
      <vt:lpstr>7_Тема Office</vt:lpstr>
      <vt:lpstr>4_Тема Office</vt:lpstr>
      <vt:lpstr>Оформление по умолчанию</vt:lpstr>
      <vt:lpstr>Обучение грамоте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Почитаем!</vt:lpstr>
      <vt:lpstr>Почитаем!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грамоте</dc:title>
  <dc:creator>Елена Владимировна</dc:creator>
  <cp:lastModifiedBy>Сокровище</cp:lastModifiedBy>
  <cp:revision>25</cp:revision>
  <dcterms:created xsi:type="dcterms:W3CDTF">2016-10-03T09:40:11Z</dcterms:created>
  <dcterms:modified xsi:type="dcterms:W3CDTF">2016-11-16T15:54:19Z</dcterms:modified>
</cp:coreProperties>
</file>