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7A60C-4622-4413-90AB-36C54061B22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48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4358F-5B43-490C-8349-A6B1701020D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73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F9F6E-2B22-4514-AF5F-0C7B77632AB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35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24104-4DA2-4722-A1D1-C464C04EA19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593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E82F-0308-4AE6-9B67-3A96A1A976D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473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6DD88-92D4-47F4-A1BF-EB67DA4898D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CAA40-AD15-4FDD-BE41-46238CAFD0D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482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70425-047E-417A-825E-6255FDD0F0D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811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9A7B5-75C1-41D6-A66D-A8E38DB9439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943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DF61-32C6-40C9-A7D9-7B191BDC28B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063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D4245-9BF8-4A62-814E-813653E09F0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40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54D8B1-C0D0-4CD1-BC5D-4739271601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8172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rgbClr val="FF3399">
                <a:lumMod val="80000"/>
                <a:lumOff val="20000"/>
                <a:alpha val="67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C34A48-A273-4339-9F5F-F2A1E54DBFF1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9E3303-E777-4CA5-AAC3-A910EF990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407B2-A292-4050-8FE3-D09A26C9C4F4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75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Буква Ю в начале слова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9662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лава\Desktop\Для ог\Mxm_3zOnAV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974" y="404664"/>
            <a:ext cx="8576052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8448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1046" y="691478"/>
            <a:ext cx="31406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Ю Л А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 descr="http://myrt.ru/uploads/posts/2011-03/1300911512_bizn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2880320" cy="332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08746" y="2001125"/>
            <a:ext cx="859329" cy="836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12703" y="2016135"/>
            <a:ext cx="835361" cy="83680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2016135"/>
            <a:ext cx="873393" cy="8368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68075" y="1999502"/>
            <a:ext cx="873393" cy="8368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7262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07" y="268831"/>
            <a:ext cx="399981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Ю Н Г А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553192"/>
            <a:ext cx="835361" cy="83680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43254" y="1553191"/>
            <a:ext cx="873393" cy="8368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16647" y="1553192"/>
            <a:ext cx="859329" cy="836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63535" y="1558057"/>
            <a:ext cx="859329" cy="836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22864" y="1558057"/>
            <a:ext cx="873393" cy="8368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434" name="Picture 2" descr="http://lisyonok.ucoz.ru/_ld/0/064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3550" y="908846"/>
            <a:ext cx="521742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225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836613"/>
            <a:ext cx="4038600" cy="5218112"/>
          </a:xfrm>
        </p:spPr>
        <p:txBody>
          <a:bodyPr/>
          <a:lstStyle/>
          <a:p>
            <a:pPr>
              <a:buFontTx/>
              <a:buNone/>
            </a:pPr>
            <a:endParaRPr lang="ru-RU" altLang="ru-RU" sz="2800" b="1">
              <a:solidFill>
                <a:srgbClr val="FF3300"/>
              </a:solidFill>
            </a:endParaRPr>
          </a:p>
          <a:p>
            <a:pPr>
              <a:buFontTx/>
              <a:buNone/>
            </a:pPr>
            <a:r>
              <a:rPr lang="ru-RU" altLang="ru-RU" sz="2800" b="1">
                <a:solidFill>
                  <a:srgbClr val="FF3300"/>
                </a:solidFill>
              </a:rPr>
              <a:t>Чтобы «О» не укатилось,</a:t>
            </a:r>
          </a:p>
          <a:p>
            <a:pPr>
              <a:buFontTx/>
              <a:buNone/>
            </a:pPr>
            <a:r>
              <a:rPr lang="ru-RU" altLang="ru-RU" sz="2800" b="1">
                <a:solidFill>
                  <a:srgbClr val="FF3300"/>
                </a:solidFill>
              </a:rPr>
              <a:t>Крепко к столбику прибью.</a:t>
            </a:r>
          </a:p>
          <a:p>
            <a:pPr>
              <a:buFontTx/>
              <a:buNone/>
            </a:pPr>
            <a:r>
              <a:rPr lang="ru-RU" altLang="ru-RU" sz="2800" b="1">
                <a:solidFill>
                  <a:srgbClr val="FF3300"/>
                </a:solidFill>
              </a:rPr>
              <a:t>Ой, смотри-ка что случилось:</a:t>
            </a:r>
          </a:p>
          <a:p>
            <a:pPr>
              <a:buFontTx/>
              <a:buNone/>
            </a:pPr>
            <a:r>
              <a:rPr lang="ru-RU" altLang="ru-RU" sz="2800" b="1">
                <a:solidFill>
                  <a:srgbClr val="FF3300"/>
                </a:solidFill>
              </a:rPr>
              <a:t>Получилась… буква»Ю».</a:t>
            </a:r>
          </a:p>
        </p:txBody>
      </p:sp>
      <p:pic>
        <p:nvPicPr>
          <p:cNvPr id="69639" name="Picture 7" descr="сканирование00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74650" y="188913"/>
            <a:ext cx="4052888" cy="640873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4312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4"/>
          <p:cNvGrpSpPr>
            <a:grpSpLocks/>
          </p:cNvGrpSpPr>
          <p:nvPr/>
        </p:nvGrpSpPr>
        <p:grpSpPr bwMode="auto">
          <a:xfrm>
            <a:off x="250825" y="476250"/>
            <a:ext cx="8605838" cy="4392613"/>
            <a:chOff x="158" y="300"/>
            <a:chExt cx="5421" cy="2767"/>
          </a:xfrm>
        </p:grpSpPr>
        <p:sp>
          <p:nvSpPr>
            <p:cNvPr id="33807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3808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3809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3795" name="Freeform 14"/>
          <p:cNvSpPr>
            <a:spLocks/>
          </p:cNvSpPr>
          <p:nvPr/>
        </p:nvSpPr>
        <p:spPr bwMode="auto">
          <a:xfrm>
            <a:off x="1044575" y="333375"/>
            <a:ext cx="2190750" cy="4687888"/>
          </a:xfrm>
          <a:custGeom>
            <a:avLst/>
            <a:gdLst>
              <a:gd name="T0" fmla="*/ 2147483647 w 1380"/>
              <a:gd name="T1" fmla="*/ 2147483647 h 2953"/>
              <a:gd name="T2" fmla="*/ 2147483647 w 1380"/>
              <a:gd name="T3" fmla="*/ 2147483647 h 2953"/>
              <a:gd name="T4" fmla="*/ 2147483647 w 1380"/>
              <a:gd name="T5" fmla="*/ 2147483647 h 2953"/>
              <a:gd name="T6" fmla="*/ 2147483647 w 1380"/>
              <a:gd name="T7" fmla="*/ 2147483647 h 2953"/>
              <a:gd name="T8" fmla="*/ 2147483647 w 1380"/>
              <a:gd name="T9" fmla="*/ 2147483647 h 2953"/>
              <a:gd name="T10" fmla="*/ 2147483647 w 1380"/>
              <a:gd name="T11" fmla="*/ 2147483647 h 2953"/>
              <a:gd name="T12" fmla="*/ 2147483647 w 1380"/>
              <a:gd name="T13" fmla="*/ 2147483647 h 2953"/>
              <a:gd name="T14" fmla="*/ 2147483647 w 1380"/>
              <a:gd name="T15" fmla="*/ 2147483647 h 2953"/>
              <a:gd name="T16" fmla="*/ 2147483647 w 1380"/>
              <a:gd name="T17" fmla="*/ 2147483647 h 295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80" h="2953">
                <a:moveTo>
                  <a:pt x="1216" y="1463"/>
                </a:moveTo>
                <a:cubicBezTo>
                  <a:pt x="1108" y="1504"/>
                  <a:pt x="739" y="1600"/>
                  <a:pt x="567" y="1710"/>
                </a:cubicBezTo>
                <a:cubicBezTo>
                  <a:pt x="395" y="1820"/>
                  <a:pt x="276" y="1980"/>
                  <a:pt x="183" y="2121"/>
                </a:cubicBezTo>
                <a:cubicBezTo>
                  <a:pt x="90" y="2262"/>
                  <a:pt x="0" y="2469"/>
                  <a:pt x="9" y="2560"/>
                </a:cubicBezTo>
                <a:cubicBezTo>
                  <a:pt x="18" y="2651"/>
                  <a:pt x="64" y="2953"/>
                  <a:pt x="239" y="2669"/>
                </a:cubicBezTo>
                <a:cubicBezTo>
                  <a:pt x="414" y="2385"/>
                  <a:pt x="874" y="1282"/>
                  <a:pt x="1062" y="854"/>
                </a:cubicBezTo>
                <a:cubicBezTo>
                  <a:pt x="1250" y="426"/>
                  <a:pt x="1348" y="200"/>
                  <a:pt x="1364" y="100"/>
                </a:cubicBezTo>
                <a:cubicBezTo>
                  <a:pt x="1380" y="0"/>
                  <a:pt x="1257" y="168"/>
                  <a:pt x="1161" y="256"/>
                </a:cubicBezTo>
                <a:cubicBezTo>
                  <a:pt x="1065" y="344"/>
                  <a:pt x="866" y="552"/>
                  <a:pt x="788" y="630"/>
                </a:cubicBezTo>
              </a:path>
            </a:pathLst>
          </a:custGeom>
          <a:noFill/>
          <a:ln w="152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3796" name="Oval 17"/>
          <p:cNvSpPr>
            <a:spLocks noChangeArrowheads="1"/>
          </p:cNvSpPr>
          <p:nvPr/>
        </p:nvSpPr>
        <p:spPr bwMode="auto">
          <a:xfrm rot="1367641">
            <a:off x="3059113" y="406400"/>
            <a:ext cx="1928812" cy="4459288"/>
          </a:xfrm>
          <a:prstGeom prst="ellipse">
            <a:avLst/>
          </a:prstGeom>
          <a:noFill/>
          <a:ln w="152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33797" name="AutoShape 9"/>
          <p:cNvSpPr>
            <a:spLocks noChangeArrowheads="1"/>
          </p:cNvSpPr>
          <p:nvPr/>
        </p:nvSpPr>
        <p:spPr bwMode="auto">
          <a:xfrm>
            <a:off x="2268538" y="1196975"/>
            <a:ext cx="144462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33798" name="AutoShape 12"/>
          <p:cNvSpPr>
            <a:spLocks noChangeArrowheads="1"/>
          </p:cNvSpPr>
          <p:nvPr/>
        </p:nvSpPr>
        <p:spPr bwMode="auto">
          <a:xfrm>
            <a:off x="5148263" y="1196975"/>
            <a:ext cx="144462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grpSp>
        <p:nvGrpSpPr>
          <p:cNvPr id="33799" name="Group 19"/>
          <p:cNvGrpSpPr>
            <a:grpSpLocks/>
          </p:cNvGrpSpPr>
          <p:nvPr/>
        </p:nvGrpSpPr>
        <p:grpSpPr bwMode="auto">
          <a:xfrm>
            <a:off x="5410200" y="2635250"/>
            <a:ext cx="2116138" cy="2270125"/>
            <a:chOff x="3408" y="1660"/>
            <a:chExt cx="1333" cy="1430"/>
          </a:xfrm>
        </p:grpSpPr>
        <p:sp>
          <p:nvSpPr>
            <p:cNvPr id="33801" name="Freeform 16"/>
            <p:cNvSpPr>
              <a:spLocks/>
            </p:cNvSpPr>
            <p:nvPr/>
          </p:nvSpPr>
          <p:spPr bwMode="auto">
            <a:xfrm>
              <a:off x="3408" y="1684"/>
              <a:ext cx="576" cy="1320"/>
            </a:xfrm>
            <a:custGeom>
              <a:avLst/>
              <a:gdLst>
                <a:gd name="T0" fmla="*/ 0 w 576"/>
                <a:gd name="T1" fmla="*/ 1320 h 1320"/>
                <a:gd name="T2" fmla="*/ 576 w 576"/>
                <a:gd name="T3" fmla="*/ 0 h 13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6" h="1320">
                  <a:moveTo>
                    <a:pt x="0" y="1320"/>
                  </a:moveTo>
                  <a:cubicBezTo>
                    <a:pt x="96" y="1100"/>
                    <a:pt x="456" y="275"/>
                    <a:pt x="576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3802" name="Freeform 18"/>
            <p:cNvSpPr>
              <a:spLocks/>
            </p:cNvSpPr>
            <p:nvPr/>
          </p:nvSpPr>
          <p:spPr bwMode="auto">
            <a:xfrm>
              <a:off x="3675" y="2350"/>
              <a:ext cx="339" cy="21"/>
            </a:xfrm>
            <a:custGeom>
              <a:avLst/>
              <a:gdLst>
                <a:gd name="T0" fmla="*/ 0 w 339"/>
                <a:gd name="T1" fmla="*/ 18 h 21"/>
                <a:gd name="T2" fmla="*/ 165 w 339"/>
                <a:gd name="T3" fmla="*/ 18 h 21"/>
                <a:gd name="T4" fmla="*/ 339 w 339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9" h="21">
                  <a:moveTo>
                    <a:pt x="0" y="18"/>
                  </a:moveTo>
                  <a:cubicBezTo>
                    <a:pt x="29" y="18"/>
                    <a:pt x="109" y="21"/>
                    <a:pt x="165" y="18"/>
                  </a:cubicBezTo>
                  <a:cubicBezTo>
                    <a:pt x="221" y="15"/>
                    <a:pt x="303" y="4"/>
                    <a:pt x="339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3803" name="Oval 15"/>
            <p:cNvSpPr>
              <a:spLocks noChangeArrowheads="1"/>
            </p:cNvSpPr>
            <p:nvPr/>
          </p:nvSpPr>
          <p:spPr bwMode="auto">
            <a:xfrm rot="1367641">
              <a:off x="4060" y="1684"/>
              <a:ext cx="545" cy="1406"/>
            </a:xfrm>
            <a:prstGeom prst="ellipse">
              <a:avLst/>
            </a:pr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srgbClr val="000000"/>
                </a:solidFill>
              </a:endParaRPr>
            </a:p>
          </p:txBody>
        </p:sp>
        <p:sp>
          <p:nvSpPr>
            <p:cNvPr id="33804" name="AutoShape 11"/>
            <p:cNvSpPr>
              <a:spLocks noChangeArrowheads="1"/>
            </p:cNvSpPr>
            <p:nvPr/>
          </p:nvSpPr>
          <p:spPr bwMode="auto">
            <a:xfrm>
              <a:off x="3675" y="2304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srgbClr val="000000"/>
                </a:solidFill>
              </a:endParaRPr>
            </a:p>
          </p:txBody>
        </p:sp>
        <p:sp>
          <p:nvSpPr>
            <p:cNvPr id="33805" name="AutoShape 13"/>
            <p:cNvSpPr>
              <a:spLocks noChangeArrowheads="1"/>
            </p:cNvSpPr>
            <p:nvPr/>
          </p:nvSpPr>
          <p:spPr bwMode="auto">
            <a:xfrm>
              <a:off x="4650" y="1888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srgbClr val="000000"/>
                </a:solidFill>
              </a:endParaRPr>
            </a:p>
          </p:txBody>
        </p:sp>
        <p:sp>
          <p:nvSpPr>
            <p:cNvPr id="33806" name="AutoShape 10"/>
            <p:cNvSpPr>
              <a:spLocks noChangeArrowheads="1"/>
            </p:cNvSpPr>
            <p:nvPr/>
          </p:nvSpPr>
          <p:spPr bwMode="auto">
            <a:xfrm>
              <a:off x="3938" y="1660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0" name="AutoShape 20"/>
          <p:cNvSpPr>
            <a:spLocks noChangeArrowheads="1"/>
          </p:cNvSpPr>
          <p:nvPr/>
        </p:nvSpPr>
        <p:spPr bwMode="auto">
          <a:xfrm rot="-8724836">
            <a:off x="2268538" y="1412875"/>
            <a:ext cx="649287" cy="144463"/>
          </a:xfrm>
          <a:prstGeom prst="homePlate">
            <a:avLst>
              <a:gd name="adj" fmla="val 11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86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C 0.05312 -0.09421 0.10625 -0.18819 0.09062 -0.10856 C 0.075 -0.02893 -0.0632 0.40764 -0.09375 0.47917 C -0.12431 0.5507 -0.11945 0.36574 -0.09271 0.32037 C -0.06598 0.2757 0.00034 0.24236 0.06666 0.2092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32 -0.01737 C 0.31354 -0.04514 0.31076 -0.07269 0.30069 -0.08959 C 0.29062 -0.10649 0.27743 -0.12593 0.2559 -0.11875 C 0.23437 -0.11158 0.2026 -0.09815 0.17152 -0.04653 C 0.14045 0.00509 0.09045 0.11921 0.06944 0.19097 C 0.04843 0.26273 0.04323 0.33495 0.04548 0.38402 C 0.04774 0.4331 0.06527 0.4699 0.08298 0.48541 C 0.10069 0.50092 0.12413 0.50254 0.15173 0.47708 C 0.17934 0.45162 0.22152 0.39166 0.24861 0.33263 C 0.27569 0.27361 0.30277 0.17962 0.31423 0.12291 C 0.32569 0.0662 0.32152 0.02916 0.31736 -0.00764 " pathEditMode="relative" rAng="0" ptsTypes="aaaaaaaaaaA">
                                      <p:cBhvr>
                                        <p:cTn id="9" dur="5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87 0.20671 C 0.40955 0.25601 0.34427 0.45324 0.32795 0.50254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96" y="1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691 0.35717 C 0.40208 0.35763 0.42725 0.35833 0.43732 0.3585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816 0.25277 C 0.55955 0.22476 0.5592 0.2162 0.54982 0.21111 C 0.54045 0.20601 0.51962 0.19884 0.50191 0.22222 C 0.4842 0.2456 0.45625 0.3118 0.44357 0.35138 C 0.4309 0.39097 0.42587 0.43333 0.42587 0.45972 C 0.42587 0.48611 0.4335 0.50416 0.44357 0.50972 C 0.45364 0.51527 0.46996 0.51481 0.48628 0.49305 C 0.5026 0.47129 0.52968 0.42013 0.54149 0.37916 C 0.5533 0.33819 0.55677 0.28078 0.55816 0.25277 Z " pathEditMode="relative" rAng="0" ptsTypes="aaaaaaaaa">
                                      <p:cBhvr>
                                        <p:cTn id="18" dur="5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45" y="1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0" grpId="0" animBg="1"/>
      <p:bldP spid="30740" grpId="1" animBg="1"/>
      <p:bldP spid="30740" grpId="2" animBg="1"/>
      <p:bldP spid="30740" grpId="3" animBg="1"/>
      <p:bldP spid="30740" grpId="4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</TotalTime>
  <Words>34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Воздушный поток</vt:lpstr>
      <vt:lpstr>Оформление по умолчанию</vt:lpstr>
      <vt:lpstr>Буква Ю в начале слова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Слава</dc:creator>
  <cp:lastModifiedBy>Сокровище</cp:lastModifiedBy>
  <cp:revision>7</cp:revision>
  <dcterms:created xsi:type="dcterms:W3CDTF">2015-10-05T15:51:15Z</dcterms:created>
  <dcterms:modified xsi:type="dcterms:W3CDTF">2016-10-10T15:12:47Z</dcterms:modified>
</cp:coreProperties>
</file>