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556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1142984"/>
            <a:ext cx="4572031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ЧТЕНИЯ</a:t>
            </a:r>
            <a:endParaRPr lang="ru-RU" sz="7200" b="1" cap="none" spc="0" dirty="0">
              <a:ln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3240" y="3786190"/>
            <a:ext cx="3071834" cy="2333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71670" y="571480"/>
            <a:ext cx="55721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есть друзья на свете –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Всё прекрасно, всё цветет.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Даже самый сильный ветер,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Даже буря не согнёт.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и в дождь, и в снег, и в стужу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Будем весело шагать.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любой погоде дружим –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Дружбы этой не порвать.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 descr="Картинки по запросу дети дружба клип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4678" y="4357694"/>
            <a:ext cx="3286148" cy="18308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857356" y="714356"/>
            <a:ext cx="62865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дружбой дорожить,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спорить и дружить,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не вспыхнет ссора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любого спора.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AutoShape 3" descr="Картинки по запросу дети дружба клип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143380"/>
            <a:ext cx="2162175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964346">
            <a:off x="2000232" y="857232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0857895">
            <a:off x="3214678" y="1928802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0428221">
            <a:off x="6786578" y="1000108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07154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4073260">
            <a:off x="4929190" y="2357430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754020">
            <a:off x="6786578" y="2428868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14678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60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2066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29454" y="435769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Без названия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3240" y="857232"/>
            <a:ext cx="3071834" cy="289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714356"/>
            <a:ext cx="700092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Дружба – главное чудо всегда,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 открытий для всех нас таящее.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любая беда – не беда,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рядом друзья настоящие.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 descr="Картинки по запросу дети дружба клип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Без названия (2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364" y="3500438"/>
            <a:ext cx="4071966" cy="2390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 названия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785794"/>
            <a:ext cx="1071570" cy="2213776"/>
          </a:xfrm>
          <a:prstGeom prst="rect">
            <a:avLst/>
          </a:prstGeom>
        </p:spPr>
      </p:pic>
      <p:pic>
        <p:nvPicPr>
          <p:cNvPr id="4" name="Рисунок 3" descr="Без назван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785793"/>
            <a:ext cx="1500198" cy="21669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14480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86512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929454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72396" y="3429000"/>
            <a:ext cx="64294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3429000"/>
            <a:ext cx="642942" cy="642942"/>
          </a:xfrm>
          <a:prstGeom prst="rect">
            <a:avLst/>
          </a:prstGeom>
          <a:solidFill>
            <a:srgbClr val="00B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929454" y="3429000"/>
            <a:ext cx="642942" cy="642942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3429000"/>
            <a:ext cx="642942" cy="642942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14480" y="3429000"/>
            <a:ext cx="642942" cy="642942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3429000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3429000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86512" y="3429000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572396" y="3429000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1857356" y="4071942"/>
            <a:ext cx="357190" cy="35719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86446" y="4071942"/>
            <a:ext cx="357190" cy="35719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714480" y="3357562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5008" y="335756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857232"/>
            <a:ext cx="3666137" cy="2571768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728" y="3929066"/>
            <a:ext cx="721523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Вот качели – буква </a:t>
            </a:r>
            <a:r>
              <a:rPr kumimoji="0" lang="ru-RU" sz="440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Здесь качаться можно всем!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357166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Вышел ёжик погулять, </a:t>
            </a:r>
          </a:p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грибов-ягодок собрать,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за ним </a:t>
            </a:r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ежатки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малые ребятки.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«Все сюда, скорей, я шёл и вам буковку нашёл».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AutoShape 4" descr="Картинки по запросу ежик мультяшный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4357694"/>
            <a:ext cx="1785950" cy="2181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57290" y="2643182"/>
            <a:ext cx="757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4786322"/>
            <a:ext cx="1214446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моя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4786322"/>
            <a:ext cx="1214446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моё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4786322"/>
            <a:ext cx="1214446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мой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4786322"/>
            <a:ext cx="1214446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61554" y="285728"/>
            <a:ext cx="492508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Работа в парах</a:t>
            </a:r>
            <a:endParaRPr lang="ru-RU" sz="48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Картинки по запросу ведро рисунок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0E1"/>
              </a:clrFrom>
              <a:clrTo>
                <a:srgbClr val="FFF0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214422"/>
            <a:ext cx="1227985" cy="1500198"/>
          </a:xfrm>
          <a:prstGeom prst="rect">
            <a:avLst/>
          </a:prstGeom>
          <a:noFill/>
        </p:spPr>
      </p:pic>
      <p:sp>
        <p:nvSpPr>
          <p:cNvPr id="21510" name="AutoShape 6" descr="Картинки по запросу велосипед рисунок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Рисунок 12" descr="522137-TIMMI 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3174" y="1571612"/>
            <a:ext cx="2053833" cy="1643066"/>
          </a:xfrm>
          <a:prstGeom prst="rect">
            <a:avLst/>
          </a:prstGeom>
        </p:spPr>
      </p:pic>
      <p:pic>
        <p:nvPicPr>
          <p:cNvPr id="14" name="Рисунок 13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686013">
            <a:off x="4748653" y="1605388"/>
            <a:ext cx="1552222" cy="1552222"/>
          </a:xfrm>
          <a:prstGeom prst="rect">
            <a:avLst/>
          </a:prstGeom>
        </p:spPr>
      </p:pic>
      <p:pic>
        <p:nvPicPr>
          <p:cNvPr id="15" name="Рисунок 14" descr="Без названия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410154">
            <a:off x="6800792" y="1300073"/>
            <a:ext cx="1530622" cy="1530622"/>
          </a:xfrm>
          <a:prstGeom prst="rect">
            <a:avLst/>
          </a:prstGeom>
        </p:spPr>
      </p:pic>
      <p:pic>
        <p:nvPicPr>
          <p:cNvPr id="16" name="Рисунок 15" descr="images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697184">
            <a:off x="6774154" y="2927037"/>
            <a:ext cx="1583476" cy="1571636"/>
          </a:xfrm>
          <a:prstGeom prst="rect">
            <a:avLst/>
          </a:prstGeom>
        </p:spPr>
      </p:pic>
      <p:pic>
        <p:nvPicPr>
          <p:cNvPr id="17" name="Рисунок 16" descr="Без названия (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14414" y="2928934"/>
            <a:ext cx="1571629" cy="1571629"/>
          </a:xfrm>
          <a:prstGeom prst="rect">
            <a:avLst/>
          </a:prstGeom>
        </p:spPr>
      </p:pic>
      <p:cxnSp>
        <p:nvCxnSpPr>
          <p:cNvPr id="19" name="Прямая со стрелкой 18"/>
          <p:cNvCxnSpPr>
            <a:endCxn id="7" idx="0"/>
          </p:cNvCxnSpPr>
          <p:nvPr/>
        </p:nvCxnSpPr>
        <p:spPr>
          <a:xfrm>
            <a:off x="2714612" y="4000504"/>
            <a:ext cx="3393305" cy="78581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2" idx="0"/>
          </p:cNvCxnSpPr>
          <p:nvPr/>
        </p:nvCxnSpPr>
        <p:spPr>
          <a:xfrm rot="10800000" flipV="1">
            <a:off x="2678894" y="3000372"/>
            <a:ext cx="3036115" cy="178595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8" idx="0"/>
          </p:cNvCxnSpPr>
          <p:nvPr/>
        </p:nvCxnSpPr>
        <p:spPr>
          <a:xfrm>
            <a:off x="3857620" y="3143248"/>
            <a:ext cx="3893371" cy="164307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6" idx="0"/>
          </p:cNvCxnSpPr>
          <p:nvPr/>
        </p:nvCxnSpPr>
        <p:spPr>
          <a:xfrm rot="10800000" flipV="1">
            <a:off x="4393406" y="2643182"/>
            <a:ext cx="2678925" cy="214314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6" idx="0"/>
          </p:cNvCxnSpPr>
          <p:nvPr/>
        </p:nvCxnSpPr>
        <p:spPr>
          <a:xfrm rot="16200000" flipH="1">
            <a:off x="2196686" y="2589603"/>
            <a:ext cx="2214578" cy="2178859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8" idx="0"/>
          </p:cNvCxnSpPr>
          <p:nvPr/>
        </p:nvCxnSpPr>
        <p:spPr>
          <a:xfrm rot="16200000" flipH="1">
            <a:off x="7233067" y="4268398"/>
            <a:ext cx="857254" cy="178593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728" y="1857364"/>
            <a:ext cx="678661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 какой буквой познакомились?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Какие звуки обозначает буква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428604"/>
            <a:ext cx="54292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54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15600678_1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1428736"/>
            <a:ext cx="1637363" cy="4829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164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Сокровище</cp:lastModifiedBy>
  <cp:revision>11</cp:revision>
  <dcterms:created xsi:type="dcterms:W3CDTF">2014-11-22T17:16:34Z</dcterms:created>
  <dcterms:modified xsi:type="dcterms:W3CDTF">2016-10-22T19:49:48Z</dcterms:modified>
</cp:coreProperties>
</file>